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5" r:id="rId4"/>
    <p:sldMasterId id="21474837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oboto Thin"/>
      <p:regular r:id="rId20"/>
      <p:bold r:id="rId21"/>
      <p:italic r:id="rId22"/>
      <p:boldItalic r:id="rId23"/>
    </p:embeddedFont>
    <p:embeddedFont>
      <p:font typeface="Oswald Medium"/>
      <p:regular r:id="rId24"/>
      <p:bold r:id="rId25"/>
    </p:embeddedFont>
    <p:embeddedFont>
      <p:font typeface="Roboto Medium"/>
      <p:regular r:id="rId26"/>
      <p:bold r:id="rId27"/>
      <p:italic r:id="rId28"/>
      <p:boldItalic r:id="rId29"/>
    </p:embeddedFont>
    <p:embeddedFont>
      <p:font typeface="Roboto"/>
      <p:regular r:id="rId30"/>
      <p:bold r:id="rId31"/>
      <p:italic r:id="rId32"/>
      <p:boldItalic r:id="rId33"/>
    </p:embeddedFont>
    <p:embeddedFont>
      <p:font typeface="Caveat"/>
      <p:regular r:id="rId34"/>
      <p:bold r:id="rId35"/>
    </p:embeddedFont>
    <p:embeddedFont>
      <p:font typeface="Amatic SC"/>
      <p:regular r:id="rId36"/>
      <p:bold r:id="rId37"/>
    </p:embeddedFont>
    <p:embeddedFont>
      <p:font typeface="Inconsolata"/>
      <p:regular r:id="rId38"/>
      <p:bold r:id="rId39"/>
    </p:embeddedFont>
    <p:embeddedFont>
      <p:font typeface="Oswald Light"/>
      <p:regular r:id="rId40"/>
      <p:bold r:id="rId41"/>
    </p:embeddedFont>
    <p:embeddedFont>
      <p:font typeface="Roboto Light"/>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099284-41FA-4310-AC04-0ABAFD2CBB2C}">
  <a:tblStyle styleId="{BC099284-41FA-4310-AC04-0ABAFD2CBB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Light-regular.fntdata"/><Relationship Id="rId42" Type="http://schemas.openxmlformats.org/officeDocument/2006/relationships/font" Target="fonts/RobotoLight-regular.fntdata"/><Relationship Id="rId41" Type="http://schemas.openxmlformats.org/officeDocument/2006/relationships/font" Target="fonts/OswaldLight-bold.fntdata"/><Relationship Id="rId44" Type="http://schemas.openxmlformats.org/officeDocument/2006/relationships/font" Target="fonts/RobotoLight-italic.fntdata"/><Relationship Id="rId43" Type="http://schemas.openxmlformats.org/officeDocument/2006/relationships/font" Target="fonts/RobotoLight-bold.fntdata"/><Relationship Id="rId46" Type="http://schemas.openxmlformats.org/officeDocument/2006/relationships/font" Target="fonts/Oswald-regular.fntdata"/><Relationship Id="rId45" Type="http://schemas.openxmlformats.org/officeDocument/2006/relationships/font" Target="fonts/RobotoLight-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7" Type="http://schemas.openxmlformats.org/officeDocument/2006/relationships/font" Target="fonts/Oswa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Caveat-bold.fntdata"/><Relationship Id="rId34" Type="http://schemas.openxmlformats.org/officeDocument/2006/relationships/font" Target="fonts/Caveat-regular.fntdata"/><Relationship Id="rId37" Type="http://schemas.openxmlformats.org/officeDocument/2006/relationships/font" Target="fonts/AmaticSC-bold.fntdata"/><Relationship Id="rId36" Type="http://schemas.openxmlformats.org/officeDocument/2006/relationships/font" Target="fonts/AmaticSC-regular.fntdata"/><Relationship Id="rId39" Type="http://schemas.openxmlformats.org/officeDocument/2006/relationships/font" Target="fonts/Inconsolata-bold.fntdata"/><Relationship Id="rId38" Type="http://schemas.openxmlformats.org/officeDocument/2006/relationships/font" Target="fonts/Inconsolata-regular.fntdata"/><Relationship Id="rId20" Type="http://schemas.openxmlformats.org/officeDocument/2006/relationships/font" Target="fonts/RobotoThin-regular.fntdata"/><Relationship Id="rId22" Type="http://schemas.openxmlformats.org/officeDocument/2006/relationships/font" Target="fonts/RobotoThin-italic.fntdata"/><Relationship Id="rId21" Type="http://schemas.openxmlformats.org/officeDocument/2006/relationships/font" Target="fonts/RobotoThin-bold.fntdata"/><Relationship Id="rId24" Type="http://schemas.openxmlformats.org/officeDocument/2006/relationships/font" Target="fonts/OswaldMedium-regular.fntdata"/><Relationship Id="rId23" Type="http://schemas.openxmlformats.org/officeDocument/2006/relationships/font" Target="fonts/RobotoThin-boldItalic.fntdata"/><Relationship Id="rId26" Type="http://schemas.openxmlformats.org/officeDocument/2006/relationships/font" Target="fonts/RobotoMedium-regular.fntdata"/><Relationship Id="rId25" Type="http://schemas.openxmlformats.org/officeDocument/2006/relationships/font" Target="fonts/OswaldMedium-bold.fntdata"/><Relationship Id="rId28" Type="http://schemas.openxmlformats.org/officeDocument/2006/relationships/font" Target="fonts/RobotoMedium-italic.fntdata"/><Relationship Id="rId27" Type="http://schemas.openxmlformats.org/officeDocument/2006/relationships/font" Target="fonts/RobotoMedium-bold.fntdata"/><Relationship Id="rId29" Type="http://schemas.openxmlformats.org/officeDocument/2006/relationships/font" Target="fonts/Roboto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06b1d36bce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06b1d36bce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106b1d36bce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106b1d36bce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106b1d36bce_0_2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106b1d36bce_0_2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106b1d36bce_0_2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106b1d36bce_0_2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106b1d36bce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106b1d36bce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06b1d36bce_0_2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06b1d36bce_0_2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106b1d36bce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106b1d36bce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106b1d36bce_0_2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106b1d36bce_0_2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106b1d36bce_0_2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106b1d36bce_0_2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106b1d36bce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106b1d36bce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106b1d36bce_0_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106b1d36bce_0_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06b1d36bce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06b1d36bce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06b1d36bce_0_2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06b1d36bce_0_2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4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5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5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6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7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7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9.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8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2.png"/><Relationship Id="rId3" Type="http://schemas.openxmlformats.org/officeDocument/2006/relationships/image" Target="../media/image10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3.png"/><Relationship Id="rId4" Type="http://schemas.openxmlformats.org/officeDocument/2006/relationships/image" Target="../media/image10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3.png"/><Relationship Id="rId4" Type="http://schemas.openxmlformats.org/officeDocument/2006/relationships/image" Target="../media/image10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3.png"/><Relationship Id="rId4" Type="http://schemas.openxmlformats.org/officeDocument/2006/relationships/image" Target="../media/image11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0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4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5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6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5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20.png"/><Relationship Id="rId4" Type="http://schemas.openxmlformats.org/officeDocument/2006/relationships/image" Target="../media/image119.png"/><Relationship Id="rId11" Type="http://schemas.openxmlformats.org/officeDocument/2006/relationships/image" Target="../media/image155.png"/><Relationship Id="rId10" Type="http://schemas.openxmlformats.org/officeDocument/2006/relationships/image" Target="../media/image133.png"/><Relationship Id="rId9" Type="http://schemas.openxmlformats.org/officeDocument/2006/relationships/image" Target="../media/image128.png"/><Relationship Id="rId5" Type="http://schemas.openxmlformats.org/officeDocument/2006/relationships/image" Target="../media/image126.png"/><Relationship Id="rId6" Type="http://schemas.openxmlformats.org/officeDocument/2006/relationships/image" Target="../media/image124.png"/><Relationship Id="rId7" Type="http://schemas.openxmlformats.org/officeDocument/2006/relationships/image" Target="../media/image129.png"/><Relationship Id="rId8" Type="http://schemas.openxmlformats.org/officeDocument/2006/relationships/image" Target="../media/image12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3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6.png"/><Relationship Id="rId4" Type="http://schemas.openxmlformats.org/officeDocument/2006/relationships/image" Target="../media/image15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3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5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44.png"/><Relationship Id="rId4" Type="http://schemas.openxmlformats.org/officeDocument/2006/relationships/image" Target="../media/image14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4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4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 name="Google Shape;16;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2020 Trilogy Education Services, a 2U, Inc. brand.  All Rights Reserved.</a:t>
            </a:r>
            <a:endParaRPr sz="6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1780" name="Shape 1780"/>
        <p:cNvGrpSpPr/>
        <p:nvPr/>
      </p:nvGrpSpPr>
      <p:grpSpPr>
        <a:xfrm>
          <a:off x="0" y="0"/>
          <a:ext cx="0" cy="0"/>
          <a:chOff x="0" y="0"/>
          <a:chExt cx="0" cy="0"/>
        </a:xfrm>
      </p:grpSpPr>
      <p:pic>
        <p:nvPicPr>
          <p:cNvPr id="1781" name="Google Shape;1781;p10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2" name="Google Shape;1782;p102"/>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3" name="Google Shape;1783;p10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84" name="Google Shape;1784;p102"/>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1785" name="Google Shape;1785;p102"/>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86" name="Google Shape;1786;p102"/>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1787" name="Google Shape;1787;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1788" name="Shape 1788"/>
        <p:cNvGrpSpPr/>
        <p:nvPr/>
      </p:nvGrpSpPr>
      <p:grpSpPr>
        <a:xfrm>
          <a:off x="0" y="0"/>
          <a:ext cx="0" cy="0"/>
          <a:chOff x="0" y="0"/>
          <a:chExt cx="0" cy="0"/>
        </a:xfrm>
      </p:grpSpPr>
      <p:pic>
        <p:nvPicPr>
          <p:cNvPr id="1789" name="Google Shape;1789;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90" name="Google Shape;1790;p10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91" name="Google Shape;1791;p1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92" name="Google Shape;1792;p103"/>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1793" name="Google Shape;1793;p103"/>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4" name="Google Shape;1794;p103"/>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1795" name="Shape 1795"/>
        <p:cNvGrpSpPr/>
        <p:nvPr/>
      </p:nvGrpSpPr>
      <p:grpSpPr>
        <a:xfrm>
          <a:off x="0" y="0"/>
          <a:ext cx="0" cy="0"/>
          <a:chOff x="0" y="0"/>
          <a:chExt cx="0" cy="0"/>
        </a:xfrm>
      </p:grpSpPr>
      <p:pic>
        <p:nvPicPr>
          <p:cNvPr id="1796" name="Google Shape;1796;p104"/>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797" name="Google Shape;1797;p10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1798" name="Shape 1798"/>
        <p:cNvGrpSpPr/>
        <p:nvPr/>
      </p:nvGrpSpPr>
      <p:grpSpPr>
        <a:xfrm>
          <a:off x="0" y="0"/>
          <a:ext cx="0" cy="0"/>
          <a:chOff x="0" y="0"/>
          <a:chExt cx="0" cy="0"/>
        </a:xfrm>
      </p:grpSpPr>
      <p:pic>
        <p:nvPicPr>
          <p:cNvPr id="1799" name="Google Shape;1799;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00" name="Google Shape;1800;p10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801" name="Google Shape;1801;p105"/>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1802" name="Google Shape;1802;p105"/>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1803" name="Google Shape;1803;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1804" name="Shape 1804"/>
        <p:cNvGrpSpPr/>
        <p:nvPr/>
      </p:nvGrpSpPr>
      <p:grpSpPr>
        <a:xfrm>
          <a:off x="0" y="0"/>
          <a:ext cx="0" cy="0"/>
          <a:chOff x="0" y="0"/>
          <a:chExt cx="0" cy="0"/>
        </a:xfrm>
      </p:grpSpPr>
      <p:pic>
        <p:nvPicPr>
          <p:cNvPr id="1805" name="Google Shape;1805;p106"/>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1806" name="Google Shape;1806;p106"/>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6"/>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6"/>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1809" name="Shape 1809"/>
        <p:cNvGrpSpPr/>
        <p:nvPr/>
      </p:nvGrpSpPr>
      <p:grpSpPr>
        <a:xfrm>
          <a:off x="0" y="0"/>
          <a:ext cx="0" cy="0"/>
          <a:chOff x="0" y="0"/>
          <a:chExt cx="0" cy="0"/>
        </a:xfrm>
      </p:grpSpPr>
      <p:pic>
        <p:nvPicPr>
          <p:cNvPr id="1810" name="Google Shape;1810;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11" name="Google Shape;1811;p107"/>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7"/>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0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814" name="Google Shape;1814;p107"/>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5" name="Google Shape;1815;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1816" name="Shape 1816"/>
        <p:cNvGrpSpPr/>
        <p:nvPr/>
      </p:nvGrpSpPr>
      <p:grpSpPr>
        <a:xfrm>
          <a:off x="0" y="0"/>
          <a:ext cx="0" cy="0"/>
          <a:chOff x="0" y="0"/>
          <a:chExt cx="0" cy="0"/>
        </a:xfrm>
      </p:grpSpPr>
      <p:pic>
        <p:nvPicPr>
          <p:cNvPr id="1817" name="Google Shape;1817;p10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818" name="Google Shape;1818;p10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819" name="Google Shape;1819;p10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1820" name="Google Shape;1820;p10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821" name="Google Shape;1821;p10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0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0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1824" name="Shape 1824"/>
        <p:cNvGrpSpPr/>
        <p:nvPr/>
      </p:nvGrpSpPr>
      <p:grpSpPr>
        <a:xfrm>
          <a:off x="0" y="0"/>
          <a:ext cx="0" cy="0"/>
          <a:chOff x="0" y="0"/>
          <a:chExt cx="0" cy="0"/>
        </a:xfrm>
      </p:grpSpPr>
      <p:pic>
        <p:nvPicPr>
          <p:cNvPr id="1825" name="Google Shape;1825;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6" name="Google Shape;1826;p10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0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10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0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830" name="Google Shape;1830;p10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31" name="Google Shape;1831;p10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32" name="Google Shape;1832;p10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1833" name="Google Shape;1833;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1834" name="Shape 1834"/>
        <p:cNvGrpSpPr/>
        <p:nvPr/>
      </p:nvGrpSpPr>
      <p:grpSpPr>
        <a:xfrm>
          <a:off x="0" y="0"/>
          <a:ext cx="0" cy="0"/>
          <a:chOff x="0" y="0"/>
          <a:chExt cx="0" cy="0"/>
        </a:xfrm>
      </p:grpSpPr>
      <p:pic>
        <p:nvPicPr>
          <p:cNvPr id="1835" name="Google Shape;1835;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36" name="Google Shape;1836;p1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837" name="Google Shape;1837;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38" name="Google Shape;1838;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839" name="Google Shape;1839;p110"/>
          <p:cNvGrpSpPr/>
          <p:nvPr/>
        </p:nvGrpSpPr>
        <p:grpSpPr>
          <a:xfrm>
            <a:off x="4167150" y="1202575"/>
            <a:ext cx="809700" cy="809700"/>
            <a:chOff x="1457325" y="1219200"/>
            <a:chExt cx="809700" cy="809700"/>
          </a:xfrm>
        </p:grpSpPr>
        <p:sp>
          <p:nvSpPr>
            <p:cNvPr id="1840" name="Google Shape;1840;p11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2" name="Google Shape;1842;p11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43" name="Google Shape;1843;p11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1844" name="Shape 1844"/>
        <p:cNvGrpSpPr/>
        <p:nvPr/>
      </p:nvGrpSpPr>
      <p:grpSpPr>
        <a:xfrm>
          <a:off x="0" y="0"/>
          <a:ext cx="0" cy="0"/>
          <a:chOff x="0" y="0"/>
          <a:chExt cx="0" cy="0"/>
        </a:xfrm>
      </p:grpSpPr>
      <p:pic>
        <p:nvPicPr>
          <p:cNvPr id="1845" name="Google Shape;1845;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46" name="Google Shape;1846;p11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7" name="Google Shape;1847;p11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848" name="Google Shape;1848;p11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849" name="Google Shape;1849;p11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850" name="Google Shape;1850;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851" name="Google Shape;1851;p11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52" name="Shape 1852"/>
        <p:cNvGrpSpPr/>
        <p:nvPr/>
      </p:nvGrpSpPr>
      <p:grpSpPr>
        <a:xfrm>
          <a:off x="0" y="0"/>
          <a:ext cx="0" cy="0"/>
          <a:chOff x="0" y="0"/>
          <a:chExt cx="0" cy="0"/>
        </a:xfrm>
      </p:grpSpPr>
      <p:pic>
        <p:nvPicPr>
          <p:cNvPr id="1853" name="Google Shape;1853;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854" name="Google Shape;1854;p11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856" name="Google Shape;1856;p11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857" name="Google Shape;1857;p11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11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9" name="Google Shape;1859;p11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860" name="Google Shape;1860;p11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861" name="Google Shape;1861;p11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2020 Trilogy Education Services, a 2U, Inc. brand.  All Rights Reserved.</a:t>
            </a:r>
            <a:endParaRPr sz="600">
              <a:solidFill>
                <a:srgbClr val="000000"/>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862" name="Shape 1862"/>
        <p:cNvGrpSpPr/>
        <p:nvPr/>
      </p:nvGrpSpPr>
      <p:grpSpPr>
        <a:xfrm>
          <a:off x="0" y="0"/>
          <a:ext cx="0" cy="0"/>
          <a:chOff x="0" y="0"/>
          <a:chExt cx="0" cy="0"/>
        </a:xfrm>
      </p:grpSpPr>
      <p:pic>
        <p:nvPicPr>
          <p:cNvPr id="1863" name="Google Shape;1863;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64" name="Google Shape;1864;p11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65" name="Google Shape;1865;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866" name="Shape 1866"/>
        <p:cNvGrpSpPr/>
        <p:nvPr/>
      </p:nvGrpSpPr>
      <p:grpSpPr>
        <a:xfrm>
          <a:off x="0" y="0"/>
          <a:ext cx="0" cy="0"/>
          <a:chOff x="0" y="0"/>
          <a:chExt cx="0" cy="0"/>
        </a:xfrm>
      </p:grpSpPr>
      <p:sp>
        <p:nvSpPr>
          <p:cNvPr id="1867" name="Google Shape;1867;p1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1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69" name="Google Shape;1869;p1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70" name="Google Shape;1870;p1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1" name="Google Shape;1871;p1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1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873" name="Shape 1873"/>
        <p:cNvGrpSpPr/>
        <p:nvPr/>
      </p:nvGrpSpPr>
      <p:grpSpPr>
        <a:xfrm>
          <a:off x="0" y="0"/>
          <a:ext cx="0" cy="0"/>
          <a:chOff x="0" y="0"/>
          <a:chExt cx="0" cy="0"/>
        </a:xfrm>
      </p:grpSpPr>
      <p:pic>
        <p:nvPicPr>
          <p:cNvPr id="1874" name="Google Shape;1874;p1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75" name="Google Shape;1875;p1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6" name="Google Shape;1876;p11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877" name="Google Shape;1877;p11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1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11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880" name="Google Shape;1880;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81" name="Google Shape;1881;p11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882" name="Shape 1882"/>
        <p:cNvGrpSpPr/>
        <p:nvPr/>
      </p:nvGrpSpPr>
      <p:grpSpPr>
        <a:xfrm>
          <a:off x="0" y="0"/>
          <a:ext cx="0" cy="0"/>
          <a:chOff x="0" y="0"/>
          <a:chExt cx="0" cy="0"/>
        </a:xfrm>
      </p:grpSpPr>
      <p:sp>
        <p:nvSpPr>
          <p:cNvPr id="1883" name="Google Shape;1883;p11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84" name="Google Shape;1884;p1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85" name="Google Shape;1885;p116"/>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86" name="Google Shape;1886;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7" name="Google Shape;1887;p116"/>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8" name="Google Shape;1888;p1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9" name="Google Shape;1889;p11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11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891" name="Shape 1891"/>
        <p:cNvGrpSpPr/>
        <p:nvPr/>
      </p:nvGrpSpPr>
      <p:grpSpPr>
        <a:xfrm>
          <a:off x="0" y="0"/>
          <a:ext cx="0" cy="0"/>
          <a:chOff x="0" y="0"/>
          <a:chExt cx="0" cy="0"/>
        </a:xfrm>
      </p:grpSpPr>
      <p:sp>
        <p:nvSpPr>
          <p:cNvPr id="1892" name="Google Shape;1892;p11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5" name="Google Shape;1895;p1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96" name="Google Shape;1896;p1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7" name="Google Shape;1897;p1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11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9" name="Google Shape;1899;p11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1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3" name="Google Shape;1903;p11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4" name="Google Shape;1904;p11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5" name="Google Shape;1905;p117"/>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906" name="Google Shape;1906;p117"/>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907" name="Google Shape;1907;p117"/>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1908" name="Google Shape;1908;p117"/>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909" name="Shape 1909"/>
        <p:cNvGrpSpPr/>
        <p:nvPr/>
      </p:nvGrpSpPr>
      <p:grpSpPr>
        <a:xfrm>
          <a:off x="0" y="0"/>
          <a:ext cx="0" cy="0"/>
          <a:chOff x="0" y="0"/>
          <a:chExt cx="0" cy="0"/>
        </a:xfrm>
      </p:grpSpPr>
      <p:sp>
        <p:nvSpPr>
          <p:cNvPr id="1910" name="Google Shape;1910;p11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2" name="Google Shape;1912;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3" name="Google Shape;1913;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14" name="Google Shape;1914;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5" name="Google Shape;1915;p1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6" name="Google Shape;1916;p11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11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11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11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1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11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11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11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29" name="Google Shape;1929;p118"/>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930" name="Google Shape;1930;p118"/>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931" name="Google Shape;1931;p118"/>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932" name="Google Shape;1932;p118"/>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1933" name="Google Shape;1933;p118"/>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934" name="Google Shape;1934;p118"/>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1935" name="Google Shape;1935;p118"/>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936" name="Shape 1936"/>
        <p:cNvGrpSpPr/>
        <p:nvPr/>
      </p:nvGrpSpPr>
      <p:grpSpPr>
        <a:xfrm>
          <a:off x="0" y="0"/>
          <a:ext cx="0" cy="0"/>
          <a:chOff x="0" y="0"/>
          <a:chExt cx="0" cy="0"/>
        </a:xfrm>
      </p:grpSpPr>
      <p:sp>
        <p:nvSpPr>
          <p:cNvPr id="1937" name="Google Shape;1937;p1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8" name="Google Shape;1938;p1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9" name="Google Shape;1939;p1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40" name="Google Shape;1940;p1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1" name="Google Shape;1941;p1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2" name="Google Shape;1942;p11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1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4" name="Google Shape;1944;p11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1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11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1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11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1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11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11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1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11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11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1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58" name="Google Shape;1958;p11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59" name="Google Shape;1959;p11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60" name="Google Shape;1960;p11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61" name="Google Shape;1961;p119"/>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1962" name="Google Shape;1962;p11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63" name="Google Shape;1963;p119"/>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1964" name="Google Shape;1964;p11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65" name="Google Shape;1965;p119"/>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0" name="Shape 1050"/>
        <p:cNvGrpSpPr/>
        <p:nvPr/>
      </p:nvGrpSpPr>
      <p:grpSpPr>
        <a:xfrm>
          <a:off x="0" y="0"/>
          <a:ext cx="0" cy="0"/>
          <a:chOff x="0" y="0"/>
          <a:chExt cx="0" cy="0"/>
        </a:xfrm>
      </p:grpSpPr>
      <p:pic>
        <p:nvPicPr>
          <p:cNvPr id="1051" name="Google Shape;1051;p5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52" name="Google Shape;1052;p56"/>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53" name="Google Shape;1053;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54" name="Shape 1054"/>
        <p:cNvGrpSpPr/>
        <p:nvPr/>
      </p:nvGrpSpPr>
      <p:grpSpPr>
        <a:xfrm>
          <a:off x="0" y="0"/>
          <a:ext cx="0" cy="0"/>
          <a:chOff x="0" y="0"/>
          <a:chExt cx="0" cy="0"/>
        </a:xfrm>
      </p:grpSpPr>
      <p:pic>
        <p:nvPicPr>
          <p:cNvPr id="1055" name="Google Shape;1055;p5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56" name="Google Shape;1056;p57"/>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57" name="Google Shape;105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1060" name="Shape 1060"/>
        <p:cNvGrpSpPr/>
        <p:nvPr/>
      </p:nvGrpSpPr>
      <p:grpSpPr>
        <a:xfrm>
          <a:off x="0" y="0"/>
          <a:ext cx="0" cy="0"/>
          <a:chOff x="0" y="0"/>
          <a:chExt cx="0" cy="0"/>
        </a:xfrm>
      </p:grpSpPr>
      <p:pic>
        <p:nvPicPr>
          <p:cNvPr id="1061" name="Google Shape;1061;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2" name="Google Shape;1062;p59"/>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63" name="Google Shape;1063;p59"/>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4" name="Google Shape;1064;p59"/>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65" name="Google Shape;1065;p59"/>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66" name="Google Shape;1066;p59"/>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67" name="Google Shape;1067;p59"/>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8" name="Google Shape;1068;p59"/>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69" name="Google Shape;1069;p59"/>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itle Slide Project Management">
  <p:cSld name="CUSTOM_2_3_1_1_1_1_1_2_1_2_1_1_1_1_2_2_1_2_1_1_1_3_1">
    <p:spTree>
      <p:nvGrpSpPr>
        <p:cNvPr id="1070" name="Shape 1070"/>
        <p:cNvGrpSpPr/>
        <p:nvPr/>
      </p:nvGrpSpPr>
      <p:grpSpPr>
        <a:xfrm>
          <a:off x="0" y="0"/>
          <a:ext cx="0" cy="0"/>
          <a:chOff x="0" y="0"/>
          <a:chExt cx="0" cy="0"/>
        </a:xfrm>
      </p:grpSpPr>
      <p:pic>
        <p:nvPicPr>
          <p:cNvPr id="1071" name="Google Shape;1071;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2" name="Google Shape;1072;p60"/>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73" name="Google Shape;1073;p60"/>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4" name="Google Shape;1074;p60"/>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75" name="Google Shape;1075;p60"/>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76" name="Google Shape;1076;p60"/>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77" name="Google Shape;1077;p60"/>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Project Management Boot Camp</a:t>
            </a:r>
            <a:endParaRPr sz="1800">
              <a:solidFill>
                <a:srgbClr val="FFFFFF"/>
              </a:solidFill>
              <a:latin typeface="Oswald"/>
              <a:ea typeface="Oswald"/>
              <a:cs typeface="Oswald"/>
              <a:sym typeface="Oswald"/>
            </a:endParaRPr>
          </a:p>
        </p:txBody>
      </p:sp>
      <p:pic>
        <p:nvPicPr>
          <p:cNvPr id="1078" name="Google Shape;1078;p60"/>
          <p:cNvPicPr preferRelativeResize="0"/>
          <p:nvPr/>
        </p:nvPicPr>
        <p:blipFill>
          <a:blip r:embed="rId4">
            <a:alphaModFix/>
          </a:blip>
          <a:stretch>
            <a:fillRect/>
          </a:stretch>
        </p:blipFill>
        <p:spPr>
          <a:xfrm>
            <a:off x="664975" y="871400"/>
            <a:ext cx="2524151" cy="2103475"/>
          </a:xfrm>
          <a:prstGeom prst="rect">
            <a:avLst/>
          </a:prstGeom>
          <a:noFill/>
          <a:ln>
            <a:noFill/>
          </a:ln>
        </p:spPr>
      </p:pic>
      <p:cxnSp>
        <p:nvCxnSpPr>
          <p:cNvPr id="1079" name="Google Shape;1079;p60"/>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itle Slide Product Management">
  <p:cSld name="CUSTOM_2_3_1_1_1_1_1_2_1_2_1_1_1_1_2_2_1_2_1_1_1_3_1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2" name="Google Shape;1082;p61"/>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83" name="Google Shape;1083;p61"/>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4" name="Google Shape;1084;p61"/>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85" name="Google Shape;1085;p61"/>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86" name="Google Shape;1086;p61"/>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87" name="Google Shape;1087;p61"/>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Product Management Boot Camp</a:t>
            </a:r>
            <a:endParaRPr sz="1800">
              <a:solidFill>
                <a:srgbClr val="FFFFFF"/>
              </a:solidFill>
              <a:latin typeface="Oswald"/>
              <a:ea typeface="Oswald"/>
              <a:cs typeface="Oswald"/>
              <a:sym typeface="Oswald"/>
            </a:endParaRPr>
          </a:p>
        </p:txBody>
      </p:sp>
      <p:cxnSp>
        <p:nvCxnSpPr>
          <p:cNvPr id="1088" name="Google Shape;1088;p61"/>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pic>
        <p:nvPicPr>
          <p:cNvPr id="1089" name="Google Shape;1089;p61"/>
          <p:cNvPicPr preferRelativeResize="0"/>
          <p:nvPr/>
        </p:nvPicPr>
        <p:blipFill>
          <a:blip r:embed="rId4">
            <a:alphaModFix/>
          </a:blip>
          <a:stretch>
            <a:fillRect/>
          </a:stretch>
        </p:blipFill>
        <p:spPr>
          <a:xfrm>
            <a:off x="705550" y="861300"/>
            <a:ext cx="2205299" cy="2023876"/>
          </a:xfrm>
          <a:prstGeom prst="rect">
            <a:avLst/>
          </a:prstGeom>
          <a:noFill/>
          <a:ln>
            <a:noFill/>
          </a:ln>
        </p:spPr>
      </p:pic>
    </p:spTree>
  </p:cSld>
  <p:clrMapOvr>
    <a:masterClrMapping/>
  </p:clrMapOvr>
  <p:extLst>
    <p:ext uri="{DCECCB84-F9BA-43D5-87BE-67443E8EF086}">
      <p15:sldGuideLst>
        <p15:guide id="1" pos="1212">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itle Slide Worksheet">
  <p:cSld name="CUSTOM_2_3_1_1_1_1_1_2_1_2_1_1_1_1_2_2_1_2_1_1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93" name="Google Shape;1093;p6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4" name="Google Shape;1094;p6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95" name="Google Shape;1095;p6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096" name="Google Shape;1096;p6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97" name="Google Shape;1097;p6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Worksheet</a:t>
            </a:r>
            <a:endParaRPr sz="1800">
              <a:solidFill>
                <a:srgbClr val="FFFFFF"/>
              </a:solidFill>
              <a:latin typeface="Oswald"/>
              <a:ea typeface="Oswald"/>
              <a:cs typeface="Oswald"/>
              <a:sym typeface="Oswald"/>
            </a:endParaRPr>
          </a:p>
        </p:txBody>
      </p:sp>
      <p:pic>
        <p:nvPicPr>
          <p:cNvPr id="1098" name="Google Shape;1098;p62"/>
          <p:cNvPicPr preferRelativeResize="0"/>
          <p:nvPr/>
        </p:nvPicPr>
        <p:blipFill>
          <a:blip r:embed="rId4">
            <a:alphaModFix/>
          </a:blip>
          <a:stretch>
            <a:fillRect/>
          </a:stretch>
        </p:blipFill>
        <p:spPr>
          <a:xfrm>
            <a:off x="770950" y="598338"/>
            <a:ext cx="2812875" cy="2812875"/>
          </a:xfrm>
          <a:prstGeom prst="rect">
            <a:avLst/>
          </a:prstGeom>
          <a:noFill/>
          <a:ln>
            <a:noFill/>
          </a:ln>
        </p:spPr>
      </p:pic>
      <p:cxnSp>
        <p:nvCxnSpPr>
          <p:cNvPr id="1099" name="Google Shape;1099;p6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100" name="Shape 1100"/>
        <p:cNvGrpSpPr/>
        <p:nvPr/>
      </p:nvGrpSpPr>
      <p:grpSpPr>
        <a:xfrm>
          <a:off x="0" y="0"/>
          <a:ext cx="0" cy="0"/>
          <a:chOff x="0" y="0"/>
          <a:chExt cx="0" cy="0"/>
        </a:xfrm>
      </p:grpSpPr>
      <p:pic>
        <p:nvPicPr>
          <p:cNvPr id="1101" name="Google Shape;1101;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2" name="Google Shape;1102;p6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3" name="Google Shape;1103;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04" name="Google Shape;1104;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7" name="Google Shape;1107;p6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08" name="Google Shape;1108;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09" name="Google Shape;1109;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1110" name="Shape 1110"/>
        <p:cNvGrpSpPr/>
        <p:nvPr/>
      </p:nvGrpSpPr>
      <p:grpSpPr>
        <a:xfrm>
          <a:off x="0" y="0"/>
          <a:ext cx="0" cy="0"/>
          <a:chOff x="0" y="0"/>
          <a:chExt cx="0" cy="0"/>
        </a:xfrm>
      </p:grpSpPr>
      <p:pic>
        <p:nvPicPr>
          <p:cNvPr id="1111" name="Google Shape;111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2" name="Google Shape;1112;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13" name="Google Shape;1113;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14" name="Google Shape;1114;p6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1115" name="Google Shape;1115;p6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1116" name="Google Shape;1116;p6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1117" name="Google Shape;1117;p6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18" name="Shape 1118"/>
        <p:cNvGrpSpPr/>
        <p:nvPr/>
      </p:nvGrpSpPr>
      <p:grpSpPr>
        <a:xfrm>
          <a:off x="0" y="0"/>
          <a:ext cx="0" cy="0"/>
          <a:chOff x="0" y="0"/>
          <a:chExt cx="0" cy="0"/>
        </a:xfrm>
      </p:grpSpPr>
      <p:sp>
        <p:nvSpPr>
          <p:cNvPr id="1119" name="Google Shape;1119;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20" name="Google Shape;1120;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121" name="Google Shape;1121;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2" name="Google Shape;112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123" name="Google Shape;1123;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4" name="Google Shape;1124;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125" name="Google Shape;1125;p6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126" name="Shape 1126"/>
        <p:cNvGrpSpPr/>
        <p:nvPr/>
      </p:nvGrpSpPr>
      <p:grpSpPr>
        <a:xfrm>
          <a:off x="0" y="0"/>
          <a:ext cx="0" cy="0"/>
          <a:chOff x="0" y="0"/>
          <a:chExt cx="0" cy="0"/>
        </a:xfrm>
      </p:grpSpPr>
      <p:pic>
        <p:nvPicPr>
          <p:cNvPr id="1127" name="Google Shape;1127;p6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8" name="Google Shape;1128;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29" name="Google Shape;1129;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130" name="Google Shape;1130;p6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1131" name="Google Shape;1131;p6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132" name="Shape 1132"/>
        <p:cNvGrpSpPr/>
        <p:nvPr/>
      </p:nvGrpSpPr>
      <p:grpSpPr>
        <a:xfrm>
          <a:off x="0" y="0"/>
          <a:ext cx="0" cy="0"/>
          <a:chOff x="0" y="0"/>
          <a:chExt cx="0" cy="0"/>
        </a:xfrm>
      </p:grpSpPr>
      <p:pic>
        <p:nvPicPr>
          <p:cNvPr id="1133" name="Google Shape;1133;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4" name="Google Shape;1134;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5" name="Google Shape;113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136" name="Google Shape;1136;p6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137" name="Google Shape;1137;p6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138" name="Shape 1138"/>
        <p:cNvGrpSpPr/>
        <p:nvPr/>
      </p:nvGrpSpPr>
      <p:grpSpPr>
        <a:xfrm>
          <a:off x="0" y="0"/>
          <a:ext cx="0" cy="0"/>
          <a:chOff x="0" y="0"/>
          <a:chExt cx="0" cy="0"/>
        </a:xfrm>
      </p:grpSpPr>
      <p:pic>
        <p:nvPicPr>
          <p:cNvPr id="1139" name="Google Shape;1139;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0" name="Google Shape;1140;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1" name="Google Shape;1141;p6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42" name="Google Shape;1142;p6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143" name="Google Shape;1143;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144" name="Shape 1144"/>
        <p:cNvGrpSpPr/>
        <p:nvPr/>
      </p:nvGrpSpPr>
      <p:grpSpPr>
        <a:xfrm>
          <a:off x="0" y="0"/>
          <a:ext cx="0" cy="0"/>
          <a:chOff x="0" y="0"/>
          <a:chExt cx="0" cy="0"/>
        </a:xfrm>
      </p:grpSpPr>
      <p:pic>
        <p:nvPicPr>
          <p:cNvPr id="1145" name="Google Shape;1145;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6" name="Google Shape;1146;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7" name="Google Shape;1147;p7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48" name="Google Shape;1148;p7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49" name="Google Shape;1149;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50" name="Shape 1150"/>
        <p:cNvGrpSpPr/>
        <p:nvPr/>
      </p:nvGrpSpPr>
      <p:grpSpPr>
        <a:xfrm>
          <a:off x="0" y="0"/>
          <a:ext cx="0" cy="0"/>
          <a:chOff x="0" y="0"/>
          <a:chExt cx="0" cy="0"/>
        </a:xfrm>
      </p:grpSpPr>
      <p:pic>
        <p:nvPicPr>
          <p:cNvPr id="1151" name="Google Shape;1151;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2" name="Google Shape;1152;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3" name="Google Shape;1153;p7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54" name="Google Shape;1154;p7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55" name="Google Shape;1155;p7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56" name="Google Shape;1156;p7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57" name="Google Shape;1157;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58" name="Shape 1158"/>
        <p:cNvGrpSpPr/>
        <p:nvPr/>
      </p:nvGrpSpPr>
      <p:grpSpPr>
        <a:xfrm>
          <a:off x="0" y="0"/>
          <a:ext cx="0" cy="0"/>
          <a:chOff x="0" y="0"/>
          <a:chExt cx="0" cy="0"/>
        </a:xfrm>
      </p:grpSpPr>
      <p:pic>
        <p:nvPicPr>
          <p:cNvPr id="1159" name="Google Shape;1159;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60" name="Google Shape;1160;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61" name="Google Shape;1161;p7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62" name="Google Shape;1162;p7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3" name="Google Shape;1163;p7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64" name="Google Shape;1164;p7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65" name="Google Shape;1165;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66" name="Shape 1166"/>
        <p:cNvGrpSpPr/>
        <p:nvPr/>
      </p:nvGrpSpPr>
      <p:grpSpPr>
        <a:xfrm>
          <a:off x="0" y="0"/>
          <a:ext cx="0" cy="0"/>
          <a:chOff x="0" y="0"/>
          <a:chExt cx="0" cy="0"/>
        </a:xfrm>
      </p:grpSpPr>
      <p:pic>
        <p:nvPicPr>
          <p:cNvPr id="1167" name="Google Shape;1167;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68" name="Google Shape;1168;p7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0" name="Google Shape;1170;p7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71" name="Google Shape;1171;p7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72" name="Google Shape;1172;p7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73" name="Google Shape;1173;p7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74" name="Google Shape;1174;p7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75" name="Google Shape;1175;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176" name="Shape 1176"/>
        <p:cNvGrpSpPr/>
        <p:nvPr/>
      </p:nvGrpSpPr>
      <p:grpSpPr>
        <a:xfrm>
          <a:off x="0" y="0"/>
          <a:ext cx="0" cy="0"/>
          <a:chOff x="0" y="0"/>
          <a:chExt cx="0" cy="0"/>
        </a:xfrm>
      </p:grpSpPr>
      <p:pic>
        <p:nvPicPr>
          <p:cNvPr id="1177" name="Google Shape;1177;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78" name="Google Shape;1178;p7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80" name="Google Shape;1180;p7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81" name="Google Shape;1181;p7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82" name="Google Shape;1182;p7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183" name="Google Shape;1183;p7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184" name="Google Shape;1184;p7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185" name="Google Shape;1185;p7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186" name="Google Shape;1186;p7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187" name="Google Shape;1187;p7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188" name="Google Shape;1188;p7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189" name="Google Shape;1189;p7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190" name="Google Shape;1190;p7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191" name="Google Shape;1191;p7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192" name="Google Shape;1192;p7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193" name="Google Shape;1193;p7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194" name="Google Shape;1194;p7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195" name="Google Shape;1195;p7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196" name="Google Shape;1196;p74"/>
          <p:cNvGrpSpPr/>
          <p:nvPr/>
        </p:nvGrpSpPr>
        <p:grpSpPr>
          <a:xfrm>
            <a:off x="4519000" y="3821425"/>
            <a:ext cx="420900" cy="912575"/>
            <a:chOff x="4680988" y="3981725"/>
            <a:chExt cx="420900" cy="912575"/>
          </a:xfrm>
        </p:grpSpPr>
        <p:pic>
          <p:nvPicPr>
            <p:cNvPr id="1197" name="Google Shape;1197;p7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198" name="Google Shape;1198;p7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199" name="Google Shape;1199;p7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00" name="Google Shape;1200;p7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01" name="Google Shape;1201;p7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02" name="Google Shape;1202;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203" name="Shape 1203"/>
        <p:cNvGrpSpPr/>
        <p:nvPr/>
      </p:nvGrpSpPr>
      <p:grpSpPr>
        <a:xfrm>
          <a:off x="0" y="0"/>
          <a:ext cx="0" cy="0"/>
          <a:chOff x="0" y="0"/>
          <a:chExt cx="0" cy="0"/>
        </a:xfrm>
      </p:grpSpPr>
      <p:pic>
        <p:nvPicPr>
          <p:cNvPr id="1204" name="Google Shape;1204;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5" name="Google Shape;1205;p7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07" name="Google Shape;1207;p7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08" name="Google Shape;1208;p7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09" name="Google Shape;1209;p75"/>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210" name="Google Shape;1210;p75"/>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211" name="Google Shape;1211;p75"/>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212" name="Google Shape;1212;p75"/>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213" name="Google Shape;1213;p75"/>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214" name="Google Shape;1214;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215" name="Shape 1215"/>
        <p:cNvGrpSpPr/>
        <p:nvPr/>
      </p:nvGrpSpPr>
      <p:grpSpPr>
        <a:xfrm>
          <a:off x="0" y="0"/>
          <a:ext cx="0" cy="0"/>
          <a:chOff x="0" y="0"/>
          <a:chExt cx="0" cy="0"/>
        </a:xfrm>
      </p:grpSpPr>
      <p:sp>
        <p:nvSpPr>
          <p:cNvPr id="1216" name="Google Shape;1216;p76"/>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217" name="Google Shape;1217;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18" name="Google Shape;1218;p7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19" name="Google Shape;1219;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0" name="Google Shape;1220;p7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221" name="Google Shape;1221;p76"/>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22" name="Google Shape;1222;p7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223" name="Google Shape;1223;p76"/>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24" name="Google Shape;1224;p76"/>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25" name="Google Shape;1225;p7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226" name="Google Shape;1226;p76"/>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27" name="Google Shape;1227;p76"/>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6"/>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229" name="Google Shape;1229;p76"/>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230" name="Google Shape;1230;p76"/>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231" name="Google Shape;1231;p76"/>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232" name="Google Shape;1232;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233" name="Shape 1233"/>
        <p:cNvGrpSpPr/>
        <p:nvPr/>
      </p:nvGrpSpPr>
      <p:grpSpPr>
        <a:xfrm>
          <a:off x="0" y="0"/>
          <a:ext cx="0" cy="0"/>
          <a:chOff x="0" y="0"/>
          <a:chExt cx="0" cy="0"/>
        </a:xfrm>
      </p:grpSpPr>
      <p:cxnSp>
        <p:nvCxnSpPr>
          <p:cNvPr id="1234" name="Google Shape;1234;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5" name="Google Shape;1235;p7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6" name="Google Shape;1236;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37" name="Google Shape;1237;p77"/>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238" name="Google Shape;1238;p7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39" name="Google Shape;1239;p7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40" name="Google Shape;1240;p77"/>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41" name="Google Shape;1241;p7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43" name="Google Shape;1243;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245" name="Google Shape;1245;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47" name="Google Shape;1247;p7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48" name="Google Shape;1248;p77"/>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49" name="Google Shape;1249;p77"/>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0" name="Google Shape;1250;p77"/>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1" name="Google Shape;1251;p77"/>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252" name="Shape 1252"/>
        <p:cNvGrpSpPr/>
        <p:nvPr/>
      </p:nvGrpSpPr>
      <p:grpSpPr>
        <a:xfrm>
          <a:off x="0" y="0"/>
          <a:ext cx="0" cy="0"/>
          <a:chOff x="0" y="0"/>
          <a:chExt cx="0" cy="0"/>
        </a:xfrm>
      </p:grpSpPr>
      <p:pic>
        <p:nvPicPr>
          <p:cNvPr id="1253" name="Google Shape;1253;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54" name="Google Shape;1254;p7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56" name="Google Shape;1256;p7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57" name="Google Shape;1257;p7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8" name="Google Shape;1258;p78"/>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59" name="Google Shape;1259;p7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60" name="Google Shape;1260;p78"/>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261" name="Google Shape;1261;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262" name="Shape 1262"/>
        <p:cNvGrpSpPr/>
        <p:nvPr/>
      </p:nvGrpSpPr>
      <p:grpSpPr>
        <a:xfrm>
          <a:off x="0" y="0"/>
          <a:ext cx="0" cy="0"/>
          <a:chOff x="0" y="0"/>
          <a:chExt cx="0" cy="0"/>
        </a:xfrm>
      </p:grpSpPr>
      <p:pic>
        <p:nvPicPr>
          <p:cNvPr id="1263" name="Google Shape;1263;p7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4" name="Google Shape;1264;p7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1265" name="Google Shape;1265;p79"/>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266" name="Google Shape;1266;p79"/>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267" name="Google Shape;1267;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268" name="Shape 1268"/>
        <p:cNvGrpSpPr/>
        <p:nvPr/>
      </p:nvGrpSpPr>
      <p:grpSpPr>
        <a:xfrm>
          <a:off x="0" y="0"/>
          <a:ext cx="0" cy="0"/>
          <a:chOff x="0" y="0"/>
          <a:chExt cx="0" cy="0"/>
        </a:xfrm>
      </p:grpSpPr>
      <p:pic>
        <p:nvPicPr>
          <p:cNvPr id="1269" name="Google Shape;1269;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70" name="Google Shape;1270;p80"/>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271" name="Google Shape;1271;p8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2" name="Google Shape;1272;p8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273" name="Google Shape;1273;p8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74" name="Google Shape;1274;p80"/>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275" name="Google Shape;1275;p80"/>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1276" name="Google Shape;1276;p8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1277" name="Google Shape;1277;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1278" name="Shape 1278"/>
        <p:cNvGrpSpPr/>
        <p:nvPr/>
      </p:nvGrpSpPr>
      <p:grpSpPr>
        <a:xfrm>
          <a:off x="0" y="0"/>
          <a:ext cx="0" cy="0"/>
          <a:chOff x="0" y="0"/>
          <a:chExt cx="0" cy="0"/>
        </a:xfrm>
      </p:grpSpPr>
      <p:pic>
        <p:nvPicPr>
          <p:cNvPr id="1279" name="Google Shape;1279;p8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0" name="Google Shape;1280;p8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281" name="Google Shape;1281;p8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82" name="Google Shape;1282;p8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83" name="Google Shape;1283;p8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1284" name="Google Shape;1284;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85" name="Google Shape;1285;p81"/>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6" name="Google Shape;1286;p81"/>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1287" name="Shape 1287"/>
        <p:cNvGrpSpPr/>
        <p:nvPr/>
      </p:nvGrpSpPr>
      <p:grpSpPr>
        <a:xfrm>
          <a:off x="0" y="0"/>
          <a:ext cx="0" cy="0"/>
          <a:chOff x="0" y="0"/>
          <a:chExt cx="0" cy="0"/>
        </a:xfrm>
      </p:grpSpPr>
      <p:pic>
        <p:nvPicPr>
          <p:cNvPr id="1288" name="Google Shape;1288;p82"/>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1289" name="Google Shape;1289;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0" name="Google Shape;1290;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1" name="Google Shape;1291;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2" name="Google Shape;1292;p8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93" name="Google Shape;1293;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94" name="Google Shape;1294;p82"/>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95" name="Google Shape;1295;p82"/>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96" name="Google Shape;1296;p82"/>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1297" name="Google Shape;1297;p8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1298" name="Shape 1298"/>
        <p:cNvGrpSpPr/>
        <p:nvPr/>
      </p:nvGrpSpPr>
      <p:grpSpPr>
        <a:xfrm>
          <a:off x="0" y="0"/>
          <a:ext cx="0" cy="0"/>
          <a:chOff x="0" y="0"/>
          <a:chExt cx="0" cy="0"/>
        </a:xfrm>
      </p:grpSpPr>
      <p:sp>
        <p:nvSpPr>
          <p:cNvPr id="1299" name="Google Shape;1299;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1" name="Google Shape;1301;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302" name="Google Shape;1302;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3" name="Google Shape;1303;p8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304" name="Google Shape;1304;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05" name="Google Shape;1305;p83"/>
          <p:cNvGrpSpPr/>
          <p:nvPr/>
        </p:nvGrpSpPr>
        <p:grpSpPr>
          <a:xfrm>
            <a:off x="457200" y="1378813"/>
            <a:ext cx="776889" cy="621300"/>
            <a:chOff x="457200" y="1378813"/>
            <a:chExt cx="776889" cy="621300"/>
          </a:xfrm>
        </p:grpSpPr>
        <p:sp>
          <p:nvSpPr>
            <p:cNvPr id="1306" name="Google Shape;1306;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07" name="Google Shape;1307;p8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08" name="Google Shape;1308;p83"/>
          <p:cNvGrpSpPr/>
          <p:nvPr/>
        </p:nvGrpSpPr>
        <p:grpSpPr>
          <a:xfrm>
            <a:off x="457200" y="2228725"/>
            <a:ext cx="776889" cy="621300"/>
            <a:chOff x="457200" y="1378813"/>
            <a:chExt cx="776889" cy="621300"/>
          </a:xfrm>
        </p:grpSpPr>
        <p:sp>
          <p:nvSpPr>
            <p:cNvPr id="1309" name="Google Shape;1309;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10" name="Google Shape;1310;p8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11" name="Google Shape;1311;p83"/>
          <p:cNvGrpSpPr/>
          <p:nvPr/>
        </p:nvGrpSpPr>
        <p:grpSpPr>
          <a:xfrm>
            <a:off x="457200" y="3073850"/>
            <a:ext cx="776889" cy="621300"/>
            <a:chOff x="457200" y="1378813"/>
            <a:chExt cx="776889" cy="621300"/>
          </a:xfrm>
        </p:grpSpPr>
        <p:sp>
          <p:nvSpPr>
            <p:cNvPr id="1312" name="Google Shape;1312;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13" name="Google Shape;1313;p8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14" name="Google Shape;1314;p83"/>
          <p:cNvGrpSpPr/>
          <p:nvPr/>
        </p:nvGrpSpPr>
        <p:grpSpPr>
          <a:xfrm>
            <a:off x="457200" y="3923750"/>
            <a:ext cx="776889" cy="621300"/>
            <a:chOff x="457200" y="1378813"/>
            <a:chExt cx="776889" cy="621300"/>
          </a:xfrm>
        </p:grpSpPr>
        <p:sp>
          <p:nvSpPr>
            <p:cNvPr id="1315" name="Google Shape;1315;p8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16" name="Google Shape;1316;p8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17" name="Google Shape;1317;p83"/>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18" name="Google Shape;1318;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3"/>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22" name="Google Shape;1322;p83"/>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23" name="Google Shape;1323;p83"/>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24" name="Google Shape;1324;p8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1325" name="Shape 1325"/>
        <p:cNvGrpSpPr/>
        <p:nvPr/>
      </p:nvGrpSpPr>
      <p:grpSpPr>
        <a:xfrm>
          <a:off x="0" y="0"/>
          <a:ext cx="0" cy="0"/>
          <a:chOff x="0" y="0"/>
          <a:chExt cx="0" cy="0"/>
        </a:xfrm>
      </p:grpSpPr>
      <p:sp>
        <p:nvSpPr>
          <p:cNvPr id="1326" name="Google Shape;1326;p8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329" name="Google Shape;1329;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30" name="Google Shape;1330;p8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331" name="Google Shape;1331;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32" name="Google Shape;1332;p84"/>
          <p:cNvGrpSpPr/>
          <p:nvPr/>
        </p:nvGrpSpPr>
        <p:grpSpPr>
          <a:xfrm>
            <a:off x="457200" y="1378813"/>
            <a:ext cx="776889" cy="621300"/>
            <a:chOff x="457200" y="1378813"/>
            <a:chExt cx="776889" cy="621300"/>
          </a:xfrm>
        </p:grpSpPr>
        <p:sp>
          <p:nvSpPr>
            <p:cNvPr id="1333" name="Google Shape;1333;p8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34" name="Google Shape;1334;p8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35" name="Google Shape;1335;p84"/>
          <p:cNvGrpSpPr/>
          <p:nvPr/>
        </p:nvGrpSpPr>
        <p:grpSpPr>
          <a:xfrm>
            <a:off x="457200" y="2228725"/>
            <a:ext cx="776889" cy="621300"/>
            <a:chOff x="457200" y="1378813"/>
            <a:chExt cx="776889" cy="621300"/>
          </a:xfrm>
        </p:grpSpPr>
        <p:sp>
          <p:nvSpPr>
            <p:cNvPr id="1336" name="Google Shape;1336;p8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37" name="Google Shape;1337;p8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38" name="Google Shape;1338;p84"/>
          <p:cNvGrpSpPr/>
          <p:nvPr/>
        </p:nvGrpSpPr>
        <p:grpSpPr>
          <a:xfrm>
            <a:off x="457200" y="3073850"/>
            <a:ext cx="776889" cy="621300"/>
            <a:chOff x="457200" y="1378813"/>
            <a:chExt cx="776889" cy="621300"/>
          </a:xfrm>
        </p:grpSpPr>
        <p:sp>
          <p:nvSpPr>
            <p:cNvPr id="1339" name="Google Shape;1339;p8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40" name="Google Shape;1340;p8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41" name="Google Shape;1341;p8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42" name="Google Shape;1342;p8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45" name="Google Shape;1345;p8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346" name="Google Shape;1346;p8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1347" name="Shape 1347"/>
        <p:cNvGrpSpPr/>
        <p:nvPr/>
      </p:nvGrpSpPr>
      <p:grpSpPr>
        <a:xfrm>
          <a:off x="0" y="0"/>
          <a:ext cx="0" cy="0"/>
          <a:chOff x="0" y="0"/>
          <a:chExt cx="0" cy="0"/>
        </a:xfrm>
      </p:grpSpPr>
      <p:sp>
        <p:nvSpPr>
          <p:cNvPr id="1348" name="Google Shape;1348;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51" name="Google Shape;1351;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52" name="Google Shape;1352;p8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353" name="Google Shape;1353;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54" name="Google Shape;1354;p85"/>
          <p:cNvGrpSpPr/>
          <p:nvPr/>
        </p:nvGrpSpPr>
        <p:grpSpPr>
          <a:xfrm>
            <a:off x="457200" y="1300225"/>
            <a:ext cx="776889" cy="621300"/>
            <a:chOff x="457200" y="1378813"/>
            <a:chExt cx="776889" cy="621300"/>
          </a:xfrm>
        </p:grpSpPr>
        <p:sp>
          <p:nvSpPr>
            <p:cNvPr id="1355" name="Google Shape;1355;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56" name="Google Shape;1356;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85"/>
          <p:cNvGrpSpPr/>
          <p:nvPr/>
        </p:nvGrpSpPr>
        <p:grpSpPr>
          <a:xfrm>
            <a:off x="457200" y="2000125"/>
            <a:ext cx="776889" cy="621300"/>
            <a:chOff x="457200" y="1378813"/>
            <a:chExt cx="776889" cy="621300"/>
          </a:xfrm>
        </p:grpSpPr>
        <p:sp>
          <p:nvSpPr>
            <p:cNvPr id="1358" name="Google Shape;1358;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59" name="Google Shape;1359;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85"/>
          <p:cNvGrpSpPr/>
          <p:nvPr/>
        </p:nvGrpSpPr>
        <p:grpSpPr>
          <a:xfrm>
            <a:off x="457200" y="2692850"/>
            <a:ext cx="776889" cy="621300"/>
            <a:chOff x="457200" y="1378813"/>
            <a:chExt cx="776889" cy="621300"/>
          </a:xfrm>
        </p:grpSpPr>
        <p:sp>
          <p:nvSpPr>
            <p:cNvPr id="1361" name="Google Shape;1361;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62" name="Google Shape;1362;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85"/>
          <p:cNvGrpSpPr/>
          <p:nvPr/>
        </p:nvGrpSpPr>
        <p:grpSpPr>
          <a:xfrm>
            <a:off x="457200" y="3390350"/>
            <a:ext cx="776889" cy="621300"/>
            <a:chOff x="457200" y="1378813"/>
            <a:chExt cx="776889" cy="621300"/>
          </a:xfrm>
        </p:grpSpPr>
        <p:sp>
          <p:nvSpPr>
            <p:cNvPr id="1364" name="Google Shape;1364;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365" name="Google Shape;1365;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6" name="Google Shape;1366;p85"/>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7" name="Google Shape;1367;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1" name="Google Shape;1371;p85"/>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2" name="Google Shape;1372;p85"/>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73" name="Google Shape;1373;p85"/>
          <p:cNvGrpSpPr/>
          <p:nvPr/>
        </p:nvGrpSpPr>
        <p:grpSpPr>
          <a:xfrm>
            <a:off x="469500" y="4083075"/>
            <a:ext cx="776889" cy="621300"/>
            <a:chOff x="457200" y="1378813"/>
            <a:chExt cx="776889" cy="621300"/>
          </a:xfrm>
        </p:grpSpPr>
        <p:sp>
          <p:nvSpPr>
            <p:cNvPr id="1374" name="Google Shape;1374;p8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75" name="Google Shape;1375;p8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6" name="Google Shape;137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8" name="Google Shape;1378;p8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1379" name="Shape 1379"/>
        <p:cNvGrpSpPr/>
        <p:nvPr/>
      </p:nvGrpSpPr>
      <p:grpSpPr>
        <a:xfrm>
          <a:off x="0" y="0"/>
          <a:ext cx="0" cy="0"/>
          <a:chOff x="0" y="0"/>
          <a:chExt cx="0" cy="0"/>
        </a:xfrm>
      </p:grpSpPr>
      <p:sp>
        <p:nvSpPr>
          <p:cNvPr id="1380" name="Google Shape;1380;p8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2" name="Google Shape;1382;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3" name="Google Shape;1383;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4" name="Google Shape;1384;p8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385" name="Google Shape;1385;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386" name="Google Shape;1386;p86"/>
          <p:cNvGrpSpPr/>
          <p:nvPr/>
        </p:nvGrpSpPr>
        <p:grpSpPr>
          <a:xfrm>
            <a:off x="457200" y="1237825"/>
            <a:ext cx="776900" cy="486300"/>
            <a:chOff x="457200" y="1466425"/>
            <a:chExt cx="776900" cy="486300"/>
          </a:xfrm>
        </p:grpSpPr>
        <p:sp>
          <p:nvSpPr>
            <p:cNvPr id="1387" name="Google Shape;1387;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388" name="Google Shape;1388;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86"/>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0" name="Google Shape;1390;p8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86"/>
          <p:cNvGrpSpPr/>
          <p:nvPr/>
        </p:nvGrpSpPr>
        <p:grpSpPr>
          <a:xfrm>
            <a:off x="457200" y="1828900"/>
            <a:ext cx="776900" cy="486300"/>
            <a:chOff x="457200" y="1466425"/>
            <a:chExt cx="776900" cy="486300"/>
          </a:xfrm>
        </p:grpSpPr>
        <p:sp>
          <p:nvSpPr>
            <p:cNvPr id="1392" name="Google Shape;1392;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393" name="Google Shape;1393;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8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86"/>
          <p:cNvGrpSpPr/>
          <p:nvPr/>
        </p:nvGrpSpPr>
        <p:grpSpPr>
          <a:xfrm>
            <a:off x="457200" y="2419975"/>
            <a:ext cx="776900" cy="486300"/>
            <a:chOff x="457200" y="1466425"/>
            <a:chExt cx="776900" cy="486300"/>
          </a:xfrm>
        </p:grpSpPr>
        <p:sp>
          <p:nvSpPr>
            <p:cNvPr id="1396" name="Google Shape;1396;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397" name="Google Shape;1397;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8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p86"/>
          <p:cNvGrpSpPr/>
          <p:nvPr/>
        </p:nvGrpSpPr>
        <p:grpSpPr>
          <a:xfrm>
            <a:off x="457200" y="3011050"/>
            <a:ext cx="776900" cy="486300"/>
            <a:chOff x="457200" y="1466425"/>
            <a:chExt cx="776900" cy="486300"/>
          </a:xfrm>
        </p:grpSpPr>
        <p:sp>
          <p:nvSpPr>
            <p:cNvPr id="1400" name="Google Shape;1400;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401" name="Google Shape;1401;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8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86"/>
          <p:cNvGrpSpPr/>
          <p:nvPr/>
        </p:nvGrpSpPr>
        <p:grpSpPr>
          <a:xfrm>
            <a:off x="457200" y="3602137"/>
            <a:ext cx="776900" cy="486300"/>
            <a:chOff x="457200" y="1466425"/>
            <a:chExt cx="776900" cy="486300"/>
          </a:xfrm>
        </p:grpSpPr>
        <p:sp>
          <p:nvSpPr>
            <p:cNvPr id="1404" name="Google Shape;1404;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405" name="Google Shape;1405;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8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86"/>
          <p:cNvGrpSpPr/>
          <p:nvPr/>
        </p:nvGrpSpPr>
        <p:grpSpPr>
          <a:xfrm>
            <a:off x="457200" y="4193262"/>
            <a:ext cx="776900" cy="486300"/>
            <a:chOff x="457200" y="1466425"/>
            <a:chExt cx="776900" cy="486300"/>
          </a:xfrm>
        </p:grpSpPr>
        <p:sp>
          <p:nvSpPr>
            <p:cNvPr id="1408" name="Google Shape;1408;p8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409" name="Google Shape;1409;p8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86"/>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86"/>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86"/>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3" name="Google Shape;1413;p86"/>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4" name="Google Shape;1414;p86"/>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5" name="Google Shape;1415;p86"/>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3">
    <p:spTree>
      <p:nvGrpSpPr>
        <p:cNvPr id="1416" name="Shape 1416"/>
        <p:cNvGrpSpPr/>
        <p:nvPr/>
      </p:nvGrpSpPr>
      <p:grpSpPr>
        <a:xfrm>
          <a:off x="0" y="0"/>
          <a:ext cx="0" cy="0"/>
          <a:chOff x="0" y="0"/>
          <a:chExt cx="0" cy="0"/>
        </a:xfrm>
      </p:grpSpPr>
      <p:sp>
        <p:nvSpPr>
          <p:cNvPr id="1417" name="Google Shape;1417;p8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9" name="Google Shape;1419;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20" name="Google Shape;1420;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21" name="Google Shape;1421;p8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22" name="Google Shape;1422;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1423" name="Google Shape;1423;p87"/>
          <p:cNvGrpSpPr/>
          <p:nvPr/>
        </p:nvGrpSpPr>
        <p:grpSpPr>
          <a:xfrm>
            <a:off x="457222" y="1149803"/>
            <a:ext cx="713194" cy="446423"/>
            <a:chOff x="457200" y="1466425"/>
            <a:chExt cx="776900" cy="486300"/>
          </a:xfrm>
        </p:grpSpPr>
        <p:sp>
          <p:nvSpPr>
            <p:cNvPr id="1424" name="Google Shape;1424;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425" name="Google Shape;1425;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87"/>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8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87"/>
          <p:cNvGrpSpPr/>
          <p:nvPr/>
        </p:nvGrpSpPr>
        <p:grpSpPr>
          <a:xfrm>
            <a:off x="457222" y="1672428"/>
            <a:ext cx="713194" cy="446423"/>
            <a:chOff x="457200" y="1466425"/>
            <a:chExt cx="776900" cy="486300"/>
          </a:xfrm>
        </p:grpSpPr>
        <p:sp>
          <p:nvSpPr>
            <p:cNvPr id="1429" name="Google Shape;1429;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30" name="Google Shape;1430;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87"/>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2" name="Google Shape;1432;p8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87"/>
          <p:cNvGrpSpPr/>
          <p:nvPr/>
        </p:nvGrpSpPr>
        <p:grpSpPr>
          <a:xfrm>
            <a:off x="457197" y="2195578"/>
            <a:ext cx="713194" cy="446423"/>
            <a:chOff x="457200" y="1466425"/>
            <a:chExt cx="776900" cy="486300"/>
          </a:xfrm>
        </p:grpSpPr>
        <p:sp>
          <p:nvSpPr>
            <p:cNvPr id="1434" name="Google Shape;1434;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35" name="Google Shape;1435;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87"/>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7" name="Google Shape;1437;p8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87"/>
          <p:cNvGrpSpPr/>
          <p:nvPr/>
        </p:nvGrpSpPr>
        <p:grpSpPr>
          <a:xfrm>
            <a:off x="457197" y="2718203"/>
            <a:ext cx="713194" cy="446423"/>
            <a:chOff x="457200" y="1466425"/>
            <a:chExt cx="776900" cy="486300"/>
          </a:xfrm>
        </p:grpSpPr>
        <p:sp>
          <p:nvSpPr>
            <p:cNvPr id="1439" name="Google Shape;1439;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40" name="Google Shape;1440;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87"/>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2" name="Google Shape;1442;p8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p87"/>
          <p:cNvGrpSpPr/>
          <p:nvPr/>
        </p:nvGrpSpPr>
        <p:grpSpPr>
          <a:xfrm>
            <a:off x="457222" y="3240828"/>
            <a:ext cx="713194" cy="446423"/>
            <a:chOff x="457200" y="1466425"/>
            <a:chExt cx="776900" cy="486300"/>
          </a:xfrm>
        </p:grpSpPr>
        <p:sp>
          <p:nvSpPr>
            <p:cNvPr id="1444" name="Google Shape;1444;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45" name="Google Shape;1445;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87"/>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7" name="Google Shape;1447;p8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87"/>
          <p:cNvGrpSpPr/>
          <p:nvPr/>
        </p:nvGrpSpPr>
        <p:grpSpPr>
          <a:xfrm>
            <a:off x="457222" y="3763453"/>
            <a:ext cx="713194" cy="446423"/>
            <a:chOff x="457200" y="1466425"/>
            <a:chExt cx="776900" cy="486300"/>
          </a:xfrm>
        </p:grpSpPr>
        <p:sp>
          <p:nvSpPr>
            <p:cNvPr id="1449" name="Google Shape;1449;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50" name="Google Shape;1450;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87"/>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2" name="Google Shape;1452;p8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87"/>
          <p:cNvGrpSpPr/>
          <p:nvPr/>
        </p:nvGrpSpPr>
        <p:grpSpPr>
          <a:xfrm>
            <a:off x="457222" y="4311603"/>
            <a:ext cx="713194" cy="446423"/>
            <a:chOff x="457200" y="1466425"/>
            <a:chExt cx="776900" cy="486300"/>
          </a:xfrm>
        </p:grpSpPr>
        <p:sp>
          <p:nvSpPr>
            <p:cNvPr id="1454" name="Google Shape;1454;p8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55" name="Google Shape;1455;p8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87"/>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7" name="Google Shape;1457;p87"/>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1458" name="Shape 1458"/>
        <p:cNvGrpSpPr/>
        <p:nvPr/>
      </p:nvGrpSpPr>
      <p:grpSpPr>
        <a:xfrm>
          <a:off x="0" y="0"/>
          <a:ext cx="0" cy="0"/>
          <a:chOff x="0" y="0"/>
          <a:chExt cx="0" cy="0"/>
        </a:xfrm>
      </p:grpSpPr>
      <p:sp>
        <p:nvSpPr>
          <p:cNvPr id="1459" name="Google Shape;1459;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0" name="Google Shape;1460;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1" name="Google Shape;1461;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2" name="Google Shape;1462;p8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63" name="Google Shape;1463;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4" name="Google Shape;1464;p8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8"/>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66" name="Google Shape;1466;p88"/>
          <p:cNvGrpSpPr/>
          <p:nvPr/>
        </p:nvGrpSpPr>
        <p:grpSpPr>
          <a:xfrm>
            <a:off x="457181" y="1345103"/>
            <a:ext cx="533372" cy="533480"/>
            <a:chOff x="457200" y="1378813"/>
            <a:chExt cx="695400" cy="695450"/>
          </a:xfrm>
        </p:grpSpPr>
        <p:sp>
          <p:nvSpPr>
            <p:cNvPr id="1467" name="Google Shape;1467;p8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8" name="Google Shape;1468;p88"/>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88"/>
          <p:cNvGrpSpPr/>
          <p:nvPr/>
        </p:nvGrpSpPr>
        <p:grpSpPr>
          <a:xfrm>
            <a:off x="3228956" y="1345103"/>
            <a:ext cx="533372" cy="533480"/>
            <a:chOff x="457200" y="1378813"/>
            <a:chExt cx="695400" cy="695450"/>
          </a:xfrm>
        </p:grpSpPr>
        <p:sp>
          <p:nvSpPr>
            <p:cNvPr id="1470" name="Google Shape;1470;p8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88"/>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72" name="Google Shape;1472;p8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8"/>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1474" name="Google Shape;1474;p88"/>
          <p:cNvGrpSpPr/>
          <p:nvPr/>
        </p:nvGrpSpPr>
        <p:grpSpPr>
          <a:xfrm>
            <a:off x="6134081" y="1345853"/>
            <a:ext cx="533372" cy="533480"/>
            <a:chOff x="457200" y="1378813"/>
            <a:chExt cx="695400" cy="695450"/>
          </a:xfrm>
        </p:grpSpPr>
        <p:sp>
          <p:nvSpPr>
            <p:cNvPr id="1475" name="Google Shape;1475;p88"/>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476" name="Google Shape;1476;p88"/>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77" name="Google Shape;1477;p8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8"/>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79" name="Google Shape;1479;p8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1480" name="Shape 1480"/>
        <p:cNvGrpSpPr/>
        <p:nvPr/>
      </p:nvGrpSpPr>
      <p:grpSpPr>
        <a:xfrm>
          <a:off x="0" y="0"/>
          <a:ext cx="0" cy="0"/>
          <a:chOff x="0" y="0"/>
          <a:chExt cx="0" cy="0"/>
        </a:xfrm>
      </p:grpSpPr>
      <p:sp>
        <p:nvSpPr>
          <p:cNvPr id="1481" name="Google Shape;1481;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2" name="Google Shape;1482;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3" name="Google Shape;1483;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4" name="Google Shape;1484;p8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85" name="Google Shape;1485;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6" name="Google Shape;1486;p8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9"/>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88" name="Google Shape;1488;p89"/>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1489" name="Google Shape;1489;p89"/>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9"/>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92" name="Google Shape;1492;p89"/>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93" name="Google Shape;1493;p89"/>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1494" name="Google Shape;1494;p89"/>
          <p:cNvGrpSpPr/>
          <p:nvPr/>
        </p:nvGrpSpPr>
        <p:grpSpPr>
          <a:xfrm>
            <a:off x="6134054" y="1345850"/>
            <a:ext cx="2298699" cy="533482"/>
            <a:chOff x="457164" y="1378809"/>
            <a:chExt cx="2997000" cy="695454"/>
          </a:xfrm>
        </p:grpSpPr>
        <p:sp>
          <p:nvSpPr>
            <p:cNvPr id="1495" name="Google Shape;1495;p89"/>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496" name="Google Shape;1496;p89"/>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97" name="Google Shape;1497;p8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9"/>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499" name="Google Shape;1499;p8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00" name="Google Shape;1500;p89"/>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1501" name="Google Shape;1501;p89"/>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1502" name="Google Shape;1502;p89"/>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1503" name="Shape 1503"/>
        <p:cNvGrpSpPr/>
        <p:nvPr/>
      </p:nvGrpSpPr>
      <p:grpSpPr>
        <a:xfrm>
          <a:off x="0" y="0"/>
          <a:ext cx="0" cy="0"/>
          <a:chOff x="0" y="0"/>
          <a:chExt cx="0" cy="0"/>
        </a:xfrm>
      </p:grpSpPr>
      <p:pic>
        <p:nvPicPr>
          <p:cNvPr id="1504" name="Google Shape;1504;p9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05" name="Google Shape;1505;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6" name="Google Shape;1506;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7" name="Google Shape;1507;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8" name="Google Shape;1508;p9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09" name="Google Shape;1509;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0" name="Google Shape;1510;p90"/>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1511" name="Google Shape;1511;p9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12" name="Google Shape;1512;p90"/>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90"/>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90"/>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515" name="Google Shape;1515;p90"/>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1516" name="Google Shape;1516;p90"/>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0"/>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1518" name="Google Shape;1518;p9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1519" name="Shape 1519"/>
        <p:cNvGrpSpPr/>
        <p:nvPr/>
      </p:nvGrpSpPr>
      <p:grpSpPr>
        <a:xfrm>
          <a:off x="0" y="0"/>
          <a:ext cx="0" cy="0"/>
          <a:chOff x="0" y="0"/>
          <a:chExt cx="0" cy="0"/>
        </a:xfrm>
      </p:grpSpPr>
      <p:grpSp>
        <p:nvGrpSpPr>
          <p:cNvPr id="1520" name="Google Shape;1520;p91"/>
          <p:cNvGrpSpPr/>
          <p:nvPr/>
        </p:nvGrpSpPr>
        <p:grpSpPr>
          <a:xfrm>
            <a:off x="453220" y="1424000"/>
            <a:ext cx="743726" cy="530949"/>
            <a:chOff x="453220" y="1424000"/>
            <a:chExt cx="743726" cy="530949"/>
          </a:xfrm>
        </p:grpSpPr>
        <p:sp>
          <p:nvSpPr>
            <p:cNvPr id="1521" name="Google Shape;1521;p9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22" name="Google Shape;1522;p9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523" name="Google Shape;1523;p9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24" name="Google Shape;1524;p9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25" name="Google Shape;1525;p9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9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30" name="Google Shape;153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9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9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36" name="Google Shape;1536;p9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37" name="Google Shape;1537;p9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38" name="Google Shape;1538;p9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39" name="Google Shape;1539;p9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0" name="Google Shape;1540;p9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1" name="Google Shape;1541;p91"/>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9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1543" name="Shape 1543"/>
        <p:cNvGrpSpPr/>
        <p:nvPr/>
      </p:nvGrpSpPr>
      <p:grpSpPr>
        <a:xfrm>
          <a:off x="0" y="0"/>
          <a:ext cx="0" cy="0"/>
          <a:chOff x="0" y="0"/>
          <a:chExt cx="0" cy="0"/>
        </a:xfrm>
      </p:grpSpPr>
      <p:sp>
        <p:nvSpPr>
          <p:cNvPr id="1544" name="Google Shape;1544;p9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45" name="Google Shape;1545;p9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46" name="Google Shape;1546;p9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47" name="Google Shape;1547;p9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48" name="Google Shape;1548;p9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0" name="Google Shape;1550;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51" name="Google Shape;1551;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52" name="Google Shape;1552;p9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53" name="Google Shape;1553;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4" name="Google Shape;1554;p9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5" name="Google Shape;1555;p9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9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558" name="Google Shape;1558;p9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1559" name="Google Shape;1559;p9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0" name="Google Shape;1560;p9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9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1562" name="Shape 1562"/>
        <p:cNvGrpSpPr/>
        <p:nvPr/>
      </p:nvGrpSpPr>
      <p:grpSpPr>
        <a:xfrm>
          <a:off x="0" y="0"/>
          <a:ext cx="0" cy="0"/>
          <a:chOff x="0" y="0"/>
          <a:chExt cx="0" cy="0"/>
        </a:xfrm>
      </p:grpSpPr>
      <p:sp>
        <p:nvSpPr>
          <p:cNvPr id="1563" name="Google Shape;1563;p9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64" name="Google Shape;1564;p9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65" name="Google Shape;1565;p9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66" name="Google Shape;1566;p9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67" name="Google Shape;1567;p9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9" name="Google Shape;1569;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0" name="Google Shape;1570;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71" name="Google Shape;1571;p9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72" name="Google Shape;1572;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3" name="Google Shape;1573;p9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9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77" name="Google Shape;1577;p9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78" name="Google Shape;1578;p9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79" name="Google Shape;1579;p9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80" name="Google Shape;1580;p93"/>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1" name="Google Shape;1581;p93"/>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2" name="Google Shape;1582;p93"/>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3" name="Google Shape;1583;p93"/>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9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1585" name="Shape 1585"/>
        <p:cNvGrpSpPr/>
        <p:nvPr/>
      </p:nvGrpSpPr>
      <p:grpSpPr>
        <a:xfrm>
          <a:off x="0" y="0"/>
          <a:ext cx="0" cy="0"/>
          <a:chOff x="0" y="0"/>
          <a:chExt cx="0" cy="0"/>
        </a:xfrm>
      </p:grpSpPr>
      <p:sp>
        <p:nvSpPr>
          <p:cNvPr id="1586" name="Google Shape;1586;p9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87" name="Google Shape;1587;p9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88" name="Google Shape;1588;p9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89" name="Google Shape;1589;p9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590" name="Google Shape;1590;p9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3" name="Google Shape;159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94" name="Google Shape;1594;p9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595" name="Google Shape;159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96" name="Google Shape;1596;p9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1599" name="Google Shape;1599;p9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1600" name="Google Shape;1600;p94"/>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1" name="Google Shape;1601;p94"/>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94"/>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3" name="Google Shape;1603;p9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1604" name="Shape 1604"/>
        <p:cNvGrpSpPr/>
        <p:nvPr/>
      </p:nvGrpSpPr>
      <p:grpSpPr>
        <a:xfrm>
          <a:off x="0" y="0"/>
          <a:ext cx="0" cy="0"/>
          <a:chOff x="0" y="0"/>
          <a:chExt cx="0" cy="0"/>
        </a:xfrm>
      </p:grpSpPr>
      <p:sp>
        <p:nvSpPr>
          <p:cNvPr id="1605" name="Google Shape;1605;p9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06" name="Google Shape;1606;p9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07" name="Google Shape;1607;p9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08" name="Google Shape;1608;p9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09" name="Google Shape;1609;p9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2" name="Google Shape;1612;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3" name="Google Shape;1613;p9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14" name="Google Shape;1614;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5" name="Google Shape;1615;p9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9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19" name="Google Shape;1619;p9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20" name="Google Shape;1620;p9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21" name="Google Shape;1621;p9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22" name="Google Shape;1622;p9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3" name="Google Shape;1623;p9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9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5" name="Google Shape;1625;p9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6" name="Google Shape;1626;p9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1627" name="Shape 1627"/>
        <p:cNvGrpSpPr/>
        <p:nvPr/>
      </p:nvGrpSpPr>
      <p:grpSpPr>
        <a:xfrm>
          <a:off x="0" y="0"/>
          <a:ext cx="0" cy="0"/>
          <a:chOff x="0" y="0"/>
          <a:chExt cx="0" cy="0"/>
        </a:xfrm>
      </p:grpSpPr>
      <p:grpSp>
        <p:nvGrpSpPr>
          <p:cNvPr id="1628" name="Google Shape;1628;p96"/>
          <p:cNvGrpSpPr/>
          <p:nvPr/>
        </p:nvGrpSpPr>
        <p:grpSpPr>
          <a:xfrm>
            <a:off x="453220" y="1424000"/>
            <a:ext cx="743726" cy="530949"/>
            <a:chOff x="453220" y="1424000"/>
            <a:chExt cx="743726" cy="530949"/>
          </a:xfrm>
        </p:grpSpPr>
        <p:sp>
          <p:nvSpPr>
            <p:cNvPr id="1629" name="Google Shape;1629;p9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30" name="Google Shape;1630;p9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1631" name="Google Shape;1631;p9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32" name="Google Shape;1632;p9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33" name="Google Shape;1633;p9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6" name="Google Shape;1636;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7" name="Google Shape;1637;p9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38" name="Google Shape;1638;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9" name="Google Shape;1639;p9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642" name="Google Shape;1642;p9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643" name="Google Shape;1643;p9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4" name="Google Shape;1644;p9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5" name="Google Shape;1645;p9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9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1647" name="Shape 1647"/>
        <p:cNvGrpSpPr/>
        <p:nvPr/>
      </p:nvGrpSpPr>
      <p:grpSpPr>
        <a:xfrm>
          <a:off x="0" y="0"/>
          <a:ext cx="0" cy="0"/>
          <a:chOff x="0" y="0"/>
          <a:chExt cx="0" cy="0"/>
        </a:xfrm>
      </p:grpSpPr>
      <p:sp>
        <p:nvSpPr>
          <p:cNvPr id="1648" name="Google Shape;1648;p9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50" name="Google Shape;1650;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9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53" name="Google Shape;1653;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97"/>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9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9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9" name="Google Shape;1659;p97"/>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97"/>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9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3" name="Google Shape;1663;p97"/>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64" name="Google Shape;1664;p97"/>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65" name="Google Shape;1665;p97"/>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66" name="Google Shape;1666;p97"/>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67" name="Google Shape;1667;p97"/>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68" name="Google Shape;1668;p97"/>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69" name="Google Shape;1669;p97"/>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70" name="Google Shape;1670;p97"/>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71" name="Google Shape;1671;p97"/>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72" name="Google Shape;1672;p97"/>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73" name="Google Shape;1673;p9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1674" name="Shape 1674"/>
        <p:cNvGrpSpPr/>
        <p:nvPr/>
      </p:nvGrpSpPr>
      <p:grpSpPr>
        <a:xfrm>
          <a:off x="0" y="0"/>
          <a:ext cx="0" cy="0"/>
          <a:chOff x="0" y="0"/>
          <a:chExt cx="0" cy="0"/>
        </a:xfrm>
      </p:grpSpPr>
      <p:sp>
        <p:nvSpPr>
          <p:cNvPr id="1675" name="Google Shape;1675;p9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677" name="Google Shape;1677;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8" name="Google Shape;1678;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9" name="Google Shape;1679;p9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80" name="Google Shape;1680;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81" name="Google Shape;1681;p98"/>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9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98"/>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98"/>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87" name="Google Shape;1687;p98"/>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88" name="Google Shape;1688;p98"/>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89" name="Google Shape;1689;p98"/>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90" name="Google Shape;1690;p98"/>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691" name="Google Shape;1691;p98"/>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692" name="Google Shape;1692;p9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1693" name="Shape 1693"/>
        <p:cNvGrpSpPr/>
        <p:nvPr/>
      </p:nvGrpSpPr>
      <p:grpSpPr>
        <a:xfrm>
          <a:off x="0" y="0"/>
          <a:ext cx="0" cy="0"/>
          <a:chOff x="0" y="0"/>
          <a:chExt cx="0" cy="0"/>
        </a:xfrm>
      </p:grpSpPr>
      <p:sp>
        <p:nvSpPr>
          <p:cNvPr id="1694" name="Google Shape;1694;p9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5" name="Google Shape;1695;p99"/>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696" name="Google Shape;1696;p9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697" name="Google Shape;1697;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8" name="Google Shape;1698;p9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699" name="Google Shape;1699;p9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705" name="Google Shape;1705;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06" name="Google Shape;1706;p99"/>
          <p:cNvGrpSpPr/>
          <p:nvPr/>
        </p:nvGrpSpPr>
        <p:grpSpPr>
          <a:xfrm>
            <a:off x="429795" y="1274754"/>
            <a:ext cx="577822" cy="412443"/>
            <a:chOff x="453224" y="1424000"/>
            <a:chExt cx="510985" cy="364800"/>
          </a:xfrm>
        </p:grpSpPr>
        <p:sp>
          <p:nvSpPr>
            <p:cNvPr id="1707" name="Google Shape;1707;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08" name="Google Shape;1708;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09" name="Google Shape;1709;p99"/>
          <p:cNvGrpSpPr/>
          <p:nvPr/>
        </p:nvGrpSpPr>
        <p:grpSpPr>
          <a:xfrm>
            <a:off x="429795" y="1865844"/>
            <a:ext cx="577822" cy="412443"/>
            <a:chOff x="453224" y="1424000"/>
            <a:chExt cx="510985" cy="364800"/>
          </a:xfrm>
        </p:grpSpPr>
        <p:sp>
          <p:nvSpPr>
            <p:cNvPr id="1710" name="Google Shape;1710;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1" name="Google Shape;1711;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12" name="Google Shape;1712;p99"/>
          <p:cNvGrpSpPr/>
          <p:nvPr/>
        </p:nvGrpSpPr>
        <p:grpSpPr>
          <a:xfrm>
            <a:off x="429795" y="2456934"/>
            <a:ext cx="577822" cy="412443"/>
            <a:chOff x="453224" y="1424000"/>
            <a:chExt cx="510985" cy="364800"/>
          </a:xfrm>
        </p:grpSpPr>
        <p:sp>
          <p:nvSpPr>
            <p:cNvPr id="1713" name="Google Shape;1713;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4" name="Google Shape;1714;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15" name="Google Shape;1715;p99"/>
          <p:cNvGrpSpPr/>
          <p:nvPr/>
        </p:nvGrpSpPr>
        <p:grpSpPr>
          <a:xfrm>
            <a:off x="429795" y="3048024"/>
            <a:ext cx="577822" cy="412443"/>
            <a:chOff x="453224" y="1424000"/>
            <a:chExt cx="510985" cy="364800"/>
          </a:xfrm>
        </p:grpSpPr>
        <p:sp>
          <p:nvSpPr>
            <p:cNvPr id="1716" name="Google Shape;1716;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17" name="Google Shape;1717;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18" name="Google Shape;1718;p99"/>
          <p:cNvGrpSpPr/>
          <p:nvPr/>
        </p:nvGrpSpPr>
        <p:grpSpPr>
          <a:xfrm>
            <a:off x="429795" y="3639114"/>
            <a:ext cx="577822" cy="412443"/>
            <a:chOff x="453224" y="1424000"/>
            <a:chExt cx="510985" cy="364800"/>
          </a:xfrm>
        </p:grpSpPr>
        <p:sp>
          <p:nvSpPr>
            <p:cNvPr id="1719" name="Google Shape;1719;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0" name="Google Shape;1720;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721" name="Google Shape;1721;p99"/>
          <p:cNvGrpSpPr/>
          <p:nvPr/>
        </p:nvGrpSpPr>
        <p:grpSpPr>
          <a:xfrm>
            <a:off x="429795" y="4230204"/>
            <a:ext cx="577822" cy="412443"/>
            <a:chOff x="453224" y="1424000"/>
            <a:chExt cx="510985" cy="364800"/>
          </a:xfrm>
        </p:grpSpPr>
        <p:sp>
          <p:nvSpPr>
            <p:cNvPr id="1722" name="Google Shape;1722;p9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23" name="Google Shape;1723;p9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24" name="Google Shape;1724;p99"/>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5" name="Google Shape;1725;p99"/>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6" name="Google Shape;1726;p99"/>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9"/>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9"/>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9" name="Google Shape;1729;p99"/>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1730" name="Shape 1730"/>
        <p:cNvGrpSpPr/>
        <p:nvPr/>
      </p:nvGrpSpPr>
      <p:grpSpPr>
        <a:xfrm>
          <a:off x="0" y="0"/>
          <a:ext cx="0" cy="0"/>
          <a:chOff x="0" y="0"/>
          <a:chExt cx="0" cy="0"/>
        </a:xfrm>
      </p:grpSpPr>
      <p:cxnSp>
        <p:nvCxnSpPr>
          <p:cNvPr id="1731" name="Google Shape;1731;p100"/>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1732" name="Google Shape;1732;p10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1733" name="Google Shape;1733;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34" name="Google Shape;1734;p10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1735" name="Google Shape;1735;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1736" name="Google Shape;1736;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100"/>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100"/>
          <p:cNvGrpSpPr/>
          <p:nvPr/>
        </p:nvGrpSpPr>
        <p:grpSpPr>
          <a:xfrm>
            <a:off x="445468" y="4367943"/>
            <a:ext cx="491946" cy="359019"/>
            <a:chOff x="463425" y="1453125"/>
            <a:chExt cx="735125" cy="513838"/>
          </a:xfrm>
        </p:grpSpPr>
        <p:sp>
          <p:nvSpPr>
            <p:cNvPr id="1739" name="Google Shape;1739;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40" name="Google Shape;1740;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41" name="Google Shape;1741;p100"/>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2" name="Google Shape;1742;p100"/>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100"/>
          <p:cNvGrpSpPr/>
          <p:nvPr/>
        </p:nvGrpSpPr>
        <p:grpSpPr>
          <a:xfrm>
            <a:off x="445468" y="3832229"/>
            <a:ext cx="491946" cy="359019"/>
            <a:chOff x="463425" y="1453125"/>
            <a:chExt cx="735125" cy="513838"/>
          </a:xfrm>
        </p:grpSpPr>
        <p:sp>
          <p:nvSpPr>
            <p:cNvPr id="1744" name="Google Shape;1744;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45" name="Google Shape;1745;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46" name="Google Shape;1746;p100"/>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100"/>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100"/>
          <p:cNvGrpSpPr/>
          <p:nvPr/>
        </p:nvGrpSpPr>
        <p:grpSpPr>
          <a:xfrm>
            <a:off x="445468" y="3296514"/>
            <a:ext cx="491946" cy="359019"/>
            <a:chOff x="463425" y="1453125"/>
            <a:chExt cx="735125" cy="513838"/>
          </a:xfrm>
        </p:grpSpPr>
        <p:sp>
          <p:nvSpPr>
            <p:cNvPr id="1749" name="Google Shape;1749;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50" name="Google Shape;1750;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51" name="Google Shape;1751;p100"/>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100"/>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3" name="Google Shape;1753;p100"/>
          <p:cNvGrpSpPr/>
          <p:nvPr/>
        </p:nvGrpSpPr>
        <p:grpSpPr>
          <a:xfrm>
            <a:off x="445468" y="2760799"/>
            <a:ext cx="491946" cy="359019"/>
            <a:chOff x="463425" y="1453125"/>
            <a:chExt cx="735125" cy="513838"/>
          </a:xfrm>
        </p:grpSpPr>
        <p:sp>
          <p:nvSpPr>
            <p:cNvPr id="1754" name="Google Shape;1754;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55" name="Google Shape;1755;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56" name="Google Shape;1756;p100"/>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100"/>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8" name="Google Shape;1758;p100"/>
          <p:cNvGrpSpPr/>
          <p:nvPr/>
        </p:nvGrpSpPr>
        <p:grpSpPr>
          <a:xfrm>
            <a:off x="445468" y="2225085"/>
            <a:ext cx="491946" cy="359019"/>
            <a:chOff x="463425" y="1453125"/>
            <a:chExt cx="735125" cy="513838"/>
          </a:xfrm>
        </p:grpSpPr>
        <p:sp>
          <p:nvSpPr>
            <p:cNvPr id="1759" name="Google Shape;1759;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60" name="Google Shape;1760;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61" name="Google Shape;1761;p100"/>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100"/>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p100"/>
          <p:cNvGrpSpPr/>
          <p:nvPr/>
        </p:nvGrpSpPr>
        <p:grpSpPr>
          <a:xfrm>
            <a:off x="445468" y="1689370"/>
            <a:ext cx="491946" cy="359019"/>
            <a:chOff x="463425" y="1453125"/>
            <a:chExt cx="735125" cy="513838"/>
          </a:xfrm>
        </p:grpSpPr>
        <p:sp>
          <p:nvSpPr>
            <p:cNvPr id="1764" name="Google Shape;1764;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65" name="Google Shape;1765;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66" name="Google Shape;1766;p100"/>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7" name="Google Shape;1767;p100"/>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100"/>
          <p:cNvGrpSpPr/>
          <p:nvPr/>
        </p:nvGrpSpPr>
        <p:grpSpPr>
          <a:xfrm>
            <a:off x="445468" y="1153656"/>
            <a:ext cx="491946" cy="359019"/>
            <a:chOff x="463425" y="1453125"/>
            <a:chExt cx="735125" cy="513838"/>
          </a:xfrm>
        </p:grpSpPr>
        <p:sp>
          <p:nvSpPr>
            <p:cNvPr id="1769" name="Google Shape;1769;p10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770" name="Google Shape;1770;p10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771" name="Google Shape;1771;p100"/>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1772" name="Shape 1772"/>
        <p:cNvGrpSpPr/>
        <p:nvPr/>
      </p:nvGrpSpPr>
      <p:grpSpPr>
        <a:xfrm>
          <a:off x="0" y="0"/>
          <a:ext cx="0" cy="0"/>
          <a:chOff x="0" y="0"/>
          <a:chExt cx="0" cy="0"/>
        </a:xfrm>
      </p:grpSpPr>
      <p:pic>
        <p:nvPicPr>
          <p:cNvPr id="1773" name="Google Shape;1773;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4" name="Google Shape;1774;p101"/>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5" name="Google Shape;1775;p10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76" name="Google Shape;1776;p101"/>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1777" name="Google Shape;1777;p101"/>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78" name="Google Shape;1778;p101"/>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1779" name="Google Shape;1779;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3.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6.xml"/><Relationship Id="rId42" Type="http://schemas.openxmlformats.org/officeDocument/2006/relationships/slideLayout" Target="../slideLayouts/slideLayout98.xml"/><Relationship Id="rId41" Type="http://schemas.openxmlformats.org/officeDocument/2006/relationships/slideLayout" Target="../slideLayouts/slideLayout97.xml"/><Relationship Id="rId44" Type="http://schemas.openxmlformats.org/officeDocument/2006/relationships/slideLayout" Target="../slideLayouts/slideLayout100.xml"/><Relationship Id="rId43" Type="http://schemas.openxmlformats.org/officeDocument/2006/relationships/slideLayout" Target="../slideLayouts/slideLayout99.xml"/><Relationship Id="rId46" Type="http://schemas.openxmlformats.org/officeDocument/2006/relationships/slideLayout" Target="../slideLayouts/slideLayout102.xml"/><Relationship Id="rId45" Type="http://schemas.openxmlformats.org/officeDocument/2006/relationships/slideLayout" Target="../slideLayouts/slideLayout101.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48" Type="http://schemas.openxmlformats.org/officeDocument/2006/relationships/slideLayout" Target="../slideLayouts/slideLayout104.xml"/><Relationship Id="rId47" Type="http://schemas.openxmlformats.org/officeDocument/2006/relationships/slideLayout" Target="../slideLayouts/slideLayout103.xml"/><Relationship Id="rId49" Type="http://schemas.openxmlformats.org/officeDocument/2006/relationships/slideLayout" Target="../slideLayouts/slideLayout10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33" Type="http://schemas.openxmlformats.org/officeDocument/2006/relationships/slideLayout" Target="../slideLayouts/slideLayout89.xml"/><Relationship Id="rId32" Type="http://schemas.openxmlformats.org/officeDocument/2006/relationships/slideLayout" Target="../slideLayouts/slideLayout88.xml"/><Relationship Id="rId35" Type="http://schemas.openxmlformats.org/officeDocument/2006/relationships/slideLayout" Target="../slideLayouts/slideLayout91.xml"/><Relationship Id="rId34" Type="http://schemas.openxmlformats.org/officeDocument/2006/relationships/slideLayout" Target="../slideLayouts/slideLayout90.xml"/><Relationship Id="rId37" Type="http://schemas.openxmlformats.org/officeDocument/2006/relationships/slideLayout" Target="../slideLayouts/slideLayout93.xml"/><Relationship Id="rId36" Type="http://schemas.openxmlformats.org/officeDocument/2006/relationships/slideLayout" Target="../slideLayouts/slideLayout92.xml"/><Relationship Id="rId39" Type="http://schemas.openxmlformats.org/officeDocument/2006/relationships/slideLayout" Target="../slideLayouts/slideLayout95.xml"/><Relationship Id="rId38" Type="http://schemas.openxmlformats.org/officeDocument/2006/relationships/slideLayout" Target="../slideLayouts/slideLayout94.xml"/><Relationship Id="rId62" Type="http://schemas.openxmlformats.org/officeDocument/2006/relationships/theme" Target="../theme/theme1.xml"/><Relationship Id="rId61" Type="http://schemas.openxmlformats.org/officeDocument/2006/relationships/slideLayout" Target="../slideLayouts/slideLayout117.xml"/><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60" Type="http://schemas.openxmlformats.org/officeDocument/2006/relationships/slideLayout" Target="../slideLayouts/slideLayout116.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29" Type="http://schemas.openxmlformats.org/officeDocument/2006/relationships/slideLayout" Target="../slideLayouts/slideLayout85.xml"/><Relationship Id="rId51" Type="http://schemas.openxmlformats.org/officeDocument/2006/relationships/slideLayout" Target="../slideLayouts/slideLayout107.xml"/><Relationship Id="rId50" Type="http://schemas.openxmlformats.org/officeDocument/2006/relationships/slideLayout" Target="../slideLayouts/slideLayout106.xml"/><Relationship Id="rId53" Type="http://schemas.openxmlformats.org/officeDocument/2006/relationships/slideLayout" Target="../slideLayouts/slideLayout109.xml"/><Relationship Id="rId52" Type="http://schemas.openxmlformats.org/officeDocument/2006/relationships/slideLayout" Target="../slideLayouts/slideLayout108.xml"/><Relationship Id="rId11" Type="http://schemas.openxmlformats.org/officeDocument/2006/relationships/slideLayout" Target="../slideLayouts/slideLayout67.xml"/><Relationship Id="rId55" Type="http://schemas.openxmlformats.org/officeDocument/2006/relationships/slideLayout" Target="../slideLayouts/slideLayout111.xml"/><Relationship Id="rId10" Type="http://schemas.openxmlformats.org/officeDocument/2006/relationships/slideLayout" Target="../slideLayouts/slideLayout66.xml"/><Relationship Id="rId54" Type="http://schemas.openxmlformats.org/officeDocument/2006/relationships/slideLayout" Target="../slideLayouts/slideLayout110.xml"/><Relationship Id="rId13" Type="http://schemas.openxmlformats.org/officeDocument/2006/relationships/slideLayout" Target="../slideLayouts/slideLayout69.xml"/><Relationship Id="rId57" Type="http://schemas.openxmlformats.org/officeDocument/2006/relationships/slideLayout" Target="../slideLayouts/slideLayout113.xml"/><Relationship Id="rId12" Type="http://schemas.openxmlformats.org/officeDocument/2006/relationships/slideLayout" Target="../slideLayouts/slideLayout68.xml"/><Relationship Id="rId56" Type="http://schemas.openxmlformats.org/officeDocument/2006/relationships/slideLayout" Target="../slideLayouts/slideLayout112.xml"/><Relationship Id="rId15" Type="http://schemas.openxmlformats.org/officeDocument/2006/relationships/slideLayout" Target="../slideLayouts/slideLayout71.xml"/><Relationship Id="rId59" Type="http://schemas.openxmlformats.org/officeDocument/2006/relationships/slideLayout" Target="../slideLayouts/slideLayout115.xml"/><Relationship Id="rId14" Type="http://schemas.openxmlformats.org/officeDocument/2006/relationships/slideLayout" Target="../slideLayouts/slideLayout70.xml"/><Relationship Id="rId58" Type="http://schemas.openxmlformats.org/officeDocument/2006/relationships/slideLayout" Target="../slideLayouts/slideLayout114.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8" name="Shape 1058"/>
        <p:cNvGrpSpPr/>
        <p:nvPr/>
      </p:nvGrpSpPr>
      <p:grpSpPr>
        <a:xfrm>
          <a:off x="0" y="0"/>
          <a:ext cx="0" cy="0"/>
          <a:chOff x="0" y="0"/>
          <a:chExt cx="0" cy="0"/>
        </a:xfrm>
      </p:grpSpPr>
      <p:sp>
        <p:nvSpPr>
          <p:cNvPr id="1059" name="Google Shape;1059;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 id="2147483750" r:id="rId47"/>
    <p:sldLayoutId id="2147483751" r:id="rId48"/>
    <p:sldLayoutId id="2147483752" r:id="rId49"/>
    <p:sldLayoutId id="2147483753" r:id="rId50"/>
    <p:sldLayoutId id="2147483754" r:id="rId51"/>
    <p:sldLayoutId id="2147483755" r:id="rId52"/>
    <p:sldLayoutId id="2147483756" r:id="rId53"/>
    <p:sldLayoutId id="2147483757" r:id="rId54"/>
    <p:sldLayoutId id="2147483758" r:id="rId55"/>
    <p:sldLayoutId id="2147483759" r:id="rId56"/>
    <p:sldLayoutId id="2147483760" r:id="rId57"/>
    <p:sldLayoutId id="2147483761" r:id="rId58"/>
    <p:sldLayoutId id="2147483762" r:id="rId59"/>
    <p:sldLayoutId id="2147483763" r:id="rId60"/>
    <p:sldLayoutId id="2147483764" r:id="rId6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 Id="rId3" Type="http://schemas.openxmlformats.org/officeDocument/2006/relationships/image" Target="../media/image1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Relationship Id="rId3" Type="http://schemas.openxmlformats.org/officeDocument/2006/relationships/image" Target="../media/image1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xml"/><Relationship Id="rId3" Type="http://schemas.openxmlformats.org/officeDocument/2006/relationships/image" Target="../media/image18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120"/>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Project 3</a:t>
            </a:r>
            <a:endParaRPr/>
          </a:p>
        </p:txBody>
      </p:sp>
      <p:sp>
        <p:nvSpPr>
          <p:cNvPr id="1971" name="Google Shape;1971;p120"/>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12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Metrics</a:t>
            </a:r>
            <a:endParaRPr/>
          </a:p>
        </p:txBody>
      </p:sp>
      <p:sp>
        <p:nvSpPr>
          <p:cNvPr id="2129" name="Google Shape;2129;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Metrics</a:t>
            </a:r>
            <a:endParaRPr/>
          </a:p>
        </p:txBody>
      </p:sp>
      <p:sp>
        <p:nvSpPr>
          <p:cNvPr id="2135" name="Google Shape;2135;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6" name="Google Shape;2136;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 3 will be assessed based on the following: </a:t>
            </a:r>
            <a:endParaRPr/>
          </a:p>
        </p:txBody>
      </p:sp>
      <p:graphicFrame>
        <p:nvGraphicFramePr>
          <p:cNvPr id="2137" name="Google Shape;2137;p130"/>
          <p:cNvGraphicFramePr/>
          <p:nvPr/>
        </p:nvGraphicFramePr>
        <p:xfrm>
          <a:off x="218175" y="2333738"/>
          <a:ext cx="3000000" cy="3000000"/>
        </p:xfrm>
        <a:graphic>
          <a:graphicData uri="http://schemas.openxmlformats.org/drawingml/2006/table">
            <a:tbl>
              <a:tblPr>
                <a:noFill/>
                <a:tableStyleId>{BC099284-41FA-4310-AC04-0ABAFD2CBB2C}</a:tableStyleId>
              </a:tblPr>
              <a:tblGrid>
                <a:gridCol w="432575"/>
                <a:gridCol w="432575"/>
                <a:gridCol w="432575"/>
                <a:gridCol w="432575"/>
                <a:gridCol w="432575"/>
                <a:gridCol w="432575"/>
                <a:gridCol w="432575"/>
                <a:gridCol w="432575"/>
                <a:gridCol w="432575"/>
                <a:gridCol w="432575"/>
                <a:gridCol w="432575"/>
                <a:gridCol w="432575"/>
                <a:gridCol w="432575"/>
                <a:gridCol w="432575"/>
                <a:gridCol w="432575"/>
                <a:gridCol w="432575"/>
                <a:gridCol w="432575"/>
                <a:gridCol w="432575"/>
                <a:gridCol w="432575"/>
                <a:gridCol w="432575"/>
              </a:tblGrid>
              <a:tr h="533700">
                <a:tc gridSpan="5">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25%</a:t>
                      </a:r>
                      <a:endParaRPr>
                        <a:solidFill>
                          <a:srgbClr val="FFFFFF"/>
                        </a:solidFill>
                        <a:latin typeface="Roboto Medium"/>
                        <a:ea typeface="Roboto Medium"/>
                        <a:cs typeface="Roboto Medium"/>
                        <a:sym typeface="Roboto Medium"/>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43461"/>
                    </a:solidFill>
                  </a:tcPr>
                </a:tc>
                <a:tc hMerge="1"/>
                <a:tc hMerge="1"/>
                <a:tc hMerge="1"/>
                <a:tc hMerge="1"/>
                <a:tc gridSpan="2">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10</a:t>
                      </a:r>
                      <a:r>
                        <a:rPr lang="en">
                          <a:solidFill>
                            <a:srgbClr val="FFFFFF"/>
                          </a:solidFill>
                          <a:latin typeface="Roboto Medium"/>
                          <a:ea typeface="Roboto Medium"/>
                          <a:cs typeface="Roboto Medium"/>
                          <a:sym typeface="Roboto Medium"/>
                        </a:rPr>
                        <a:t>%</a:t>
                      </a:r>
                      <a:endParaRPr>
                        <a:latin typeface="Roboto Medium"/>
                        <a:ea typeface="Roboto Medium"/>
                        <a:cs typeface="Roboto Medium"/>
                        <a:sym typeface="Roboto Medium"/>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475D4"/>
                    </a:solidFill>
                  </a:tcPr>
                </a:tc>
                <a:tc hMerge="1"/>
                <a:tc gridSpan="4">
                  <a:txBody>
                    <a:bodyPr/>
                    <a:lstStyle/>
                    <a:p>
                      <a:pPr indent="0" lvl="0" marL="0" rtl="0" algn="ctr">
                        <a:spcBef>
                          <a:spcPts val="0"/>
                        </a:spcBef>
                        <a:spcAft>
                          <a:spcPts val="0"/>
                        </a:spcAft>
                        <a:buNone/>
                      </a:pPr>
                      <a:r>
                        <a:rPr lang="en">
                          <a:solidFill>
                            <a:srgbClr val="043461"/>
                          </a:solidFill>
                          <a:latin typeface="Roboto Medium"/>
                          <a:ea typeface="Roboto Medium"/>
                          <a:cs typeface="Roboto Medium"/>
                          <a:sym typeface="Roboto Medium"/>
                        </a:rPr>
                        <a:t>20%</a:t>
                      </a:r>
                      <a:endParaRPr>
                        <a:solidFill>
                          <a:srgbClr val="043461"/>
                        </a:solidFill>
                        <a:latin typeface="Roboto Medium"/>
                        <a:ea typeface="Roboto Medium"/>
                        <a:cs typeface="Roboto Medium"/>
                        <a:sym typeface="Roboto Medium"/>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E244"/>
                    </a:solidFill>
                  </a:tcPr>
                </a:tc>
                <a:tc hMerge="1"/>
                <a:tc hMerge="1"/>
                <a:tc hMerge="1"/>
                <a:tc gridSpan="2">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10%</a:t>
                      </a:r>
                      <a:endParaRPr>
                        <a:latin typeface="Roboto Medium"/>
                        <a:ea typeface="Roboto Medium"/>
                        <a:cs typeface="Roboto Medium"/>
                        <a:sym typeface="Roboto Medium"/>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51470"/>
                    </a:solidFill>
                  </a:tcPr>
                </a:tc>
                <a:tc hMerge="1"/>
                <a:tc gridSpan="3">
                  <a:txBody>
                    <a:bodyPr/>
                    <a:lstStyle/>
                    <a:p>
                      <a:pPr indent="0" lvl="0" marL="0" rtl="0" algn="ctr">
                        <a:spcBef>
                          <a:spcPts val="0"/>
                        </a:spcBef>
                        <a:spcAft>
                          <a:spcPts val="0"/>
                        </a:spcAft>
                        <a:buNone/>
                      </a:pPr>
                      <a:r>
                        <a:rPr lang="en">
                          <a:solidFill>
                            <a:srgbClr val="043461"/>
                          </a:solidFill>
                          <a:latin typeface="Roboto Medium"/>
                          <a:ea typeface="Roboto Medium"/>
                          <a:cs typeface="Roboto Medium"/>
                          <a:sym typeface="Roboto Medium"/>
                        </a:rPr>
                        <a:t>15%</a:t>
                      </a:r>
                      <a:endParaRPr>
                        <a:latin typeface="Roboto Medium"/>
                        <a:ea typeface="Roboto Medium"/>
                        <a:cs typeface="Roboto Medium"/>
                        <a:sym typeface="Roboto Medium"/>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ECF48"/>
                    </a:solidFill>
                  </a:tcPr>
                </a:tc>
                <a:tc hMerge="1"/>
                <a:tc hMerge="1"/>
                <a:tc gridSpan="2">
                  <a:txBody>
                    <a:bodyPr/>
                    <a:lstStyle/>
                    <a:p>
                      <a:pPr indent="0" lvl="0" marL="0" rtl="0" algn="ctr">
                        <a:spcBef>
                          <a:spcPts val="0"/>
                        </a:spcBef>
                        <a:spcAft>
                          <a:spcPts val="0"/>
                        </a:spcAft>
                        <a:buNone/>
                      </a:pPr>
                      <a:r>
                        <a:rPr lang="en">
                          <a:solidFill>
                            <a:srgbClr val="043461"/>
                          </a:solidFill>
                          <a:latin typeface="Roboto Medium"/>
                          <a:ea typeface="Roboto Medium"/>
                          <a:cs typeface="Roboto Medium"/>
                          <a:sym typeface="Roboto Medium"/>
                        </a:rPr>
                        <a:t>10%</a:t>
                      </a:r>
                      <a:endParaRPr>
                        <a:solidFill>
                          <a:srgbClr val="043461"/>
                        </a:solidFill>
                        <a:latin typeface="Roboto Medium"/>
                        <a:ea typeface="Roboto Medium"/>
                        <a:cs typeface="Roboto Medium"/>
                        <a:sym typeface="Roboto Medium"/>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992D"/>
                    </a:solidFill>
                  </a:tcPr>
                </a:tc>
                <a:tc hMerge="1"/>
                <a:tc gridSpan="2">
                  <a:txBody>
                    <a:bodyPr/>
                    <a:lstStyle/>
                    <a:p>
                      <a:pPr indent="0" lvl="0" marL="0" rtl="0" algn="ctr">
                        <a:spcBef>
                          <a:spcPts val="0"/>
                        </a:spcBef>
                        <a:spcAft>
                          <a:spcPts val="0"/>
                        </a:spcAft>
                        <a:buNone/>
                      </a:pPr>
                      <a:r>
                        <a:rPr lang="en">
                          <a:solidFill>
                            <a:srgbClr val="043461"/>
                          </a:solidFill>
                          <a:latin typeface="Roboto Medium"/>
                          <a:ea typeface="Roboto Medium"/>
                          <a:cs typeface="Roboto Medium"/>
                          <a:sym typeface="Roboto Medium"/>
                        </a:rPr>
                        <a:t>10%</a:t>
                      </a:r>
                      <a:endParaRPr>
                        <a:solidFill>
                          <a:srgbClr val="043461"/>
                        </a:solidFill>
                        <a:latin typeface="Roboto Medium"/>
                        <a:ea typeface="Roboto Medium"/>
                        <a:cs typeface="Roboto Medium"/>
                        <a:sym typeface="Roboto Medium"/>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D6CB"/>
                    </a:solidFill>
                  </a:tcPr>
                </a:tc>
                <a:tc hMerge="1"/>
              </a:tr>
            </a:tbl>
          </a:graphicData>
        </a:graphic>
      </p:graphicFrame>
      <p:sp>
        <p:nvSpPr>
          <p:cNvPr id="2138" name="Google Shape;2138;p130"/>
          <p:cNvSpPr txBox="1"/>
          <p:nvPr/>
        </p:nvSpPr>
        <p:spPr>
          <a:xfrm>
            <a:off x="538650" y="1748300"/>
            <a:ext cx="25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Technical acceptance criteria</a:t>
            </a:r>
            <a:endParaRPr>
              <a:solidFill>
                <a:srgbClr val="043461"/>
              </a:solidFill>
              <a:latin typeface="Roboto Medium"/>
              <a:ea typeface="Roboto Medium"/>
              <a:cs typeface="Roboto Medium"/>
              <a:sym typeface="Roboto Medium"/>
            </a:endParaRPr>
          </a:p>
        </p:txBody>
      </p:sp>
      <p:sp>
        <p:nvSpPr>
          <p:cNvPr id="2139" name="Google Shape;2139;p130"/>
          <p:cNvSpPr txBox="1"/>
          <p:nvPr/>
        </p:nvSpPr>
        <p:spPr>
          <a:xfrm>
            <a:off x="2179025" y="3052700"/>
            <a:ext cx="893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43461"/>
                </a:solidFill>
                <a:latin typeface="Roboto Medium"/>
                <a:ea typeface="Roboto Medium"/>
                <a:cs typeface="Roboto Medium"/>
                <a:sym typeface="Roboto Medium"/>
              </a:rPr>
              <a:t>Concept</a:t>
            </a:r>
            <a:endParaRPr>
              <a:solidFill>
                <a:srgbClr val="043461"/>
              </a:solidFill>
              <a:latin typeface="Roboto Medium"/>
              <a:ea typeface="Roboto Medium"/>
              <a:cs typeface="Roboto Medium"/>
              <a:sym typeface="Roboto Medium"/>
            </a:endParaRPr>
          </a:p>
        </p:txBody>
      </p:sp>
      <p:cxnSp>
        <p:nvCxnSpPr>
          <p:cNvPr id="2140" name="Google Shape;2140;p130"/>
          <p:cNvCxnSpPr/>
          <p:nvPr/>
        </p:nvCxnSpPr>
        <p:spPr>
          <a:xfrm>
            <a:off x="538650" y="1862275"/>
            <a:ext cx="0" cy="709500"/>
          </a:xfrm>
          <a:prstGeom prst="straightConnector1">
            <a:avLst/>
          </a:prstGeom>
          <a:noFill/>
          <a:ln cap="flat" cmpd="sng" w="19050">
            <a:solidFill>
              <a:srgbClr val="043461"/>
            </a:solidFill>
            <a:prstDash val="solid"/>
            <a:round/>
            <a:headEnd len="med" w="med" type="none"/>
            <a:tailEnd len="med" w="med" type="none"/>
          </a:ln>
        </p:spPr>
      </p:cxnSp>
      <p:cxnSp>
        <p:nvCxnSpPr>
          <p:cNvPr id="2141" name="Google Shape;2141;p130"/>
          <p:cNvCxnSpPr/>
          <p:nvPr/>
        </p:nvCxnSpPr>
        <p:spPr>
          <a:xfrm>
            <a:off x="538650" y="2369050"/>
            <a:ext cx="0" cy="291300"/>
          </a:xfrm>
          <a:prstGeom prst="straightConnector1">
            <a:avLst/>
          </a:prstGeom>
          <a:noFill/>
          <a:ln cap="flat" cmpd="sng" w="19050">
            <a:solidFill>
              <a:srgbClr val="FFFFFF"/>
            </a:solidFill>
            <a:prstDash val="solid"/>
            <a:round/>
            <a:headEnd len="med" w="med" type="none"/>
            <a:tailEnd len="med" w="med" type="oval"/>
          </a:ln>
        </p:spPr>
      </p:cxnSp>
      <p:cxnSp>
        <p:nvCxnSpPr>
          <p:cNvPr id="2142" name="Google Shape;2142;p130"/>
          <p:cNvCxnSpPr/>
          <p:nvPr/>
        </p:nvCxnSpPr>
        <p:spPr>
          <a:xfrm>
            <a:off x="3072775" y="2623963"/>
            <a:ext cx="0" cy="709500"/>
          </a:xfrm>
          <a:prstGeom prst="straightConnector1">
            <a:avLst/>
          </a:prstGeom>
          <a:noFill/>
          <a:ln cap="flat" cmpd="sng" w="19050">
            <a:solidFill>
              <a:srgbClr val="1475D4"/>
            </a:solidFill>
            <a:prstDash val="solid"/>
            <a:round/>
            <a:headEnd len="med" w="med" type="none"/>
            <a:tailEnd len="med" w="med" type="none"/>
          </a:ln>
        </p:spPr>
      </p:cxnSp>
      <p:cxnSp>
        <p:nvCxnSpPr>
          <p:cNvPr id="2143" name="Google Shape;2143;p130"/>
          <p:cNvCxnSpPr/>
          <p:nvPr/>
        </p:nvCxnSpPr>
        <p:spPr>
          <a:xfrm>
            <a:off x="3072775" y="2542032"/>
            <a:ext cx="0" cy="291300"/>
          </a:xfrm>
          <a:prstGeom prst="straightConnector1">
            <a:avLst/>
          </a:prstGeom>
          <a:noFill/>
          <a:ln cap="flat" cmpd="sng" w="19050">
            <a:solidFill>
              <a:srgbClr val="FFFFFF"/>
            </a:solidFill>
            <a:prstDash val="solid"/>
            <a:round/>
            <a:headEnd len="med" w="med" type="oval"/>
            <a:tailEnd len="med" w="med" type="none"/>
          </a:ln>
        </p:spPr>
      </p:cxnSp>
      <p:sp>
        <p:nvSpPr>
          <p:cNvPr id="2144" name="Google Shape;2144;p130"/>
          <p:cNvSpPr txBox="1"/>
          <p:nvPr/>
        </p:nvSpPr>
        <p:spPr>
          <a:xfrm>
            <a:off x="3623850" y="1748300"/>
            <a:ext cx="22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Deployment</a:t>
            </a:r>
            <a:endParaRPr>
              <a:solidFill>
                <a:srgbClr val="043461"/>
              </a:solidFill>
              <a:latin typeface="Roboto Medium"/>
              <a:ea typeface="Roboto Medium"/>
              <a:cs typeface="Roboto Medium"/>
              <a:sym typeface="Roboto Medium"/>
            </a:endParaRPr>
          </a:p>
        </p:txBody>
      </p:sp>
      <p:cxnSp>
        <p:nvCxnSpPr>
          <p:cNvPr id="2145" name="Google Shape;2145;p130"/>
          <p:cNvCxnSpPr/>
          <p:nvPr/>
        </p:nvCxnSpPr>
        <p:spPr>
          <a:xfrm>
            <a:off x="3623850" y="1862275"/>
            <a:ext cx="0" cy="785400"/>
          </a:xfrm>
          <a:prstGeom prst="straightConnector1">
            <a:avLst/>
          </a:prstGeom>
          <a:noFill/>
          <a:ln cap="flat" cmpd="sng" w="19050">
            <a:solidFill>
              <a:srgbClr val="9EE244"/>
            </a:solidFill>
            <a:prstDash val="solid"/>
            <a:round/>
            <a:headEnd len="med" w="med" type="none"/>
            <a:tailEnd len="med" w="med" type="oval"/>
          </a:ln>
        </p:spPr>
      </p:cxnSp>
      <p:sp>
        <p:nvSpPr>
          <p:cNvPr id="2146" name="Google Shape;2146;p130"/>
          <p:cNvSpPr txBox="1"/>
          <p:nvPr/>
        </p:nvSpPr>
        <p:spPr>
          <a:xfrm>
            <a:off x="3749950" y="3052700"/>
            <a:ext cx="1908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43461"/>
                </a:solidFill>
                <a:latin typeface="Roboto Medium"/>
                <a:ea typeface="Roboto Medium"/>
                <a:cs typeface="Roboto Medium"/>
                <a:sym typeface="Roboto Medium"/>
              </a:rPr>
              <a:t>Repository quality</a:t>
            </a:r>
            <a:endParaRPr>
              <a:solidFill>
                <a:srgbClr val="043461"/>
              </a:solidFill>
              <a:latin typeface="Roboto Medium"/>
              <a:ea typeface="Roboto Medium"/>
              <a:cs typeface="Roboto Medium"/>
              <a:sym typeface="Roboto Medium"/>
            </a:endParaRPr>
          </a:p>
        </p:txBody>
      </p:sp>
      <p:cxnSp>
        <p:nvCxnSpPr>
          <p:cNvPr id="2147" name="Google Shape;2147;p130"/>
          <p:cNvCxnSpPr/>
          <p:nvPr/>
        </p:nvCxnSpPr>
        <p:spPr>
          <a:xfrm>
            <a:off x="5658350" y="2623963"/>
            <a:ext cx="0" cy="709500"/>
          </a:xfrm>
          <a:prstGeom prst="straightConnector1">
            <a:avLst/>
          </a:prstGeom>
          <a:noFill/>
          <a:ln cap="flat" cmpd="sng" w="19050">
            <a:solidFill>
              <a:srgbClr val="E51470"/>
            </a:solidFill>
            <a:prstDash val="solid"/>
            <a:round/>
            <a:headEnd len="med" w="med" type="none"/>
            <a:tailEnd len="med" w="med" type="none"/>
          </a:ln>
        </p:spPr>
      </p:cxnSp>
      <p:cxnSp>
        <p:nvCxnSpPr>
          <p:cNvPr id="2148" name="Google Shape;2148;p130"/>
          <p:cNvCxnSpPr/>
          <p:nvPr/>
        </p:nvCxnSpPr>
        <p:spPr>
          <a:xfrm>
            <a:off x="5658375" y="2541425"/>
            <a:ext cx="0" cy="291300"/>
          </a:xfrm>
          <a:prstGeom prst="straightConnector1">
            <a:avLst/>
          </a:prstGeom>
          <a:noFill/>
          <a:ln cap="flat" cmpd="sng" w="19050">
            <a:solidFill>
              <a:srgbClr val="FFFFFF"/>
            </a:solidFill>
            <a:prstDash val="solid"/>
            <a:round/>
            <a:headEnd len="med" w="med" type="oval"/>
            <a:tailEnd len="med" w="med" type="none"/>
          </a:ln>
        </p:spPr>
      </p:cxnSp>
      <p:cxnSp>
        <p:nvCxnSpPr>
          <p:cNvPr id="2149" name="Google Shape;2149;p130"/>
          <p:cNvCxnSpPr/>
          <p:nvPr/>
        </p:nvCxnSpPr>
        <p:spPr>
          <a:xfrm>
            <a:off x="3623850" y="2368296"/>
            <a:ext cx="0" cy="291300"/>
          </a:xfrm>
          <a:prstGeom prst="straightConnector1">
            <a:avLst/>
          </a:prstGeom>
          <a:noFill/>
          <a:ln cap="flat" cmpd="sng" w="19050">
            <a:solidFill>
              <a:srgbClr val="FFFFFF"/>
            </a:solidFill>
            <a:prstDash val="solid"/>
            <a:round/>
            <a:headEnd len="med" w="med" type="none"/>
            <a:tailEnd len="med" w="med" type="oval"/>
          </a:ln>
        </p:spPr>
      </p:cxnSp>
      <p:sp>
        <p:nvSpPr>
          <p:cNvPr id="2150" name="Google Shape;2150;p130"/>
          <p:cNvSpPr txBox="1"/>
          <p:nvPr/>
        </p:nvSpPr>
        <p:spPr>
          <a:xfrm>
            <a:off x="5220775" y="1748300"/>
            <a:ext cx="166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Application quality</a:t>
            </a:r>
            <a:endParaRPr>
              <a:solidFill>
                <a:srgbClr val="043461"/>
              </a:solidFill>
              <a:latin typeface="Roboto Medium"/>
              <a:ea typeface="Roboto Medium"/>
              <a:cs typeface="Roboto Medium"/>
              <a:sym typeface="Roboto Medium"/>
            </a:endParaRPr>
          </a:p>
        </p:txBody>
      </p:sp>
      <p:cxnSp>
        <p:nvCxnSpPr>
          <p:cNvPr id="2151" name="Google Shape;2151;p130"/>
          <p:cNvCxnSpPr/>
          <p:nvPr/>
        </p:nvCxnSpPr>
        <p:spPr>
          <a:xfrm>
            <a:off x="6897175" y="1862275"/>
            <a:ext cx="0" cy="785400"/>
          </a:xfrm>
          <a:prstGeom prst="straightConnector1">
            <a:avLst/>
          </a:prstGeom>
          <a:noFill/>
          <a:ln cap="flat" cmpd="sng" w="19050">
            <a:solidFill>
              <a:srgbClr val="FECF48"/>
            </a:solidFill>
            <a:prstDash val="solid"/>
            <a:round/>
            <a:headEnd len="med" w="med" type="none"/>
            <a:tailEnd len="med" w="med" type="oval"/>
          </a:ln>
        </p:spPr>
      </p:cxnSp>
      <p:cxnSp>
        <p:nvCxnSpPr>
          <p:cNvPr id="2152" name="Google Shape;2152;p130"/>
          <p:cNvCxnSpPr/>
          <p:nvPr/>
        </p:nvCxnSpPr>
        <p:spPr>
          <a:xfrm>
            <a:off x="6897175" y="2368296"/>
            <a:ext cx="0" cy="291300"/>
          </a:xfrm>
          <a:prstGeom prst="straightConnector1">
            <a:avLst/>
          </a:prstGeom>
          <a:noFill/>
          <a:ln cap="flat" cmpd="sng" w="19050">
            <a:solidFill>
              <a:srgbClr val="FFFFFF"/>
            </a:solidFill>
            <a:prstDash val="solid"/>
            <a:round/>
            <a:headEnd len="med" w="med" type="none"/>
            <a:tailEnd len="med" w="med" type="oval"/>
          </a:ln>
        </p:spPr>
      </p:cxnSp>
      <p:sp>
        <p:nvSpPr>
          <p:cNvPr id="2153" name="Google Shape;2153;p130"/>
          <p:cNvSpPr txBox="1"/>
          <p:nvPr/>
        </p:nvSpPr>
        <p:spPr>
          <a:xfrm>
            <a:off x="5980988" y="3052688"/>
            <a:ext cx="1908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43461"/>
                </a:solidFill>
                <a:latin typeface="Roboto Medium"/>
                <a:ea typeface="Roboto Medium"/>
                <a:cs typeface="Roboto Medium"/>
                <a:sym typeface="Roboto Medium"/>
              </a:rPr>
              <a:t>Presentation</a:t>
            </a:r>
            <a:endParaRPr>
              <a:solidFill>
                <a:srgbClr val="043461"/>
              </a:solidFill>
              <a:latin typeface="Roboto Medium"/>
              <a:ea typeface="Roboto Medium"/>
              <a:cs typeface="Roboto Medium"/>
              <a:sym typeface="Roboto Medium"/>
            </a:endParaRPr>
          </a:p>
        </p:txBody>
      </p:sp>
      <p:cxnSp>
        <p:nvCxnSpPr>
          <p:cNvPr id="2154" name="Google Shape;2154;p130"/>
          <p:cNvCxnSpPr/>
          <p:nvPr/>
        </p:nvCxnSpPr>
        <p:spPr>
          <a:xfrm>
            <a:off x="7889388" y="2623950"/>
            <a:ext cx="0" cy="709500"/>
          </a:xfrm>
          <a:prstGeom prst="straightConnector1">
            <a:avLst/>
          </a:prstGeom>
          <a:noFill/>
          <a:ln cap="flat" cmpd="sng" w="19050">
            <a:solidFill>
              <a:srgbClr val="FF992D"/>
            </a:solidFill>
            <a:prstDash val="solid"/>
            <a:round/>
            <a:headEnd len="med" w="med" type="none"/>
            <a:tailEnd len="med" w="med" type="none"/>
          </a:ln>
        </p:spPr>
      </p:cxnSp>
      <p:cxnSp>
        <p:nvCxnSpPr>
          <p:cNvPr id="2155" name="Google Shape;2155;p130"/>
          <p:cNvCxnSpPr/>
          <p:nvPr/>
        </p:nvCxnSpPr>
        <p:spPr>
          <a:xfrm>
            <a:off x="7889388" y="2542032"/>
            <a:ext cx="0" cy="291300"/>
          </a:xfrm>
          <a:prstGeom prst="straightConnector1">
            <a:avLst/>
          </a:prstGeom>
          <a:noFill/>
          <a:ln cap="flat" cmpd="sng" w="19050">
            <a:solidFill>
              <a:srgbClr val="FFFFFF"/>
            </a:solidFill>
            <a:prstDash val="solid"/>
            <a:round/>
            <a:headEnd len="med" w="med" type="oval"/>
            <a:tailEnd len="med" w="med" type="none"/>
          </a:ln>
        </p:spPr>
      </p:cxnSp>
      <p:sp>
        <p:nvSpPr>
          <p:cNvPr id="2156" name="Google Shape;2156;p130"/>
          <p:cNvSpPr txBox="1"/>
          <p:nvPr/>
        </p:nvSpPr>
        <p:spPr>
          <a:xfrm>
            <a:off x="7402425" y="1767350"/>
            <a:ext cx="12954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043461"/>
                </a:solidFill>
                <a:latin typeface="Roboto Medium"/>
                <a:ea typeface="Roboto Medium"/>
                <a:cs typeface="Roboto Medium"/>
                <a:sym typeface="Roboto Medium"/>
              </a:rPr>
              <a:t>Collaboration</a:t>
            </a:r>
            <a:endParaRPr>
              <a:solidFill>
                <a:srgbClr val="043461"/>
              </a:solidFill>
              <a:latin typeface="Roboto Medium"/>
              <a:ea typeface="Roboto Medium"/>
              <a:cs typeface="Roboto Medium"/>
              <a:sym typeface="Roboto Medium"/>
            </a:endParaRPr>
          </a:p>
        </p:txBody>
      </p:sp>
      <p:cxnSp>
        <p:nvCxnSpPr>
          <p:cNvPr id="2157" name="Google Shape;2157;p130"/>
          <p:cNvCxnSpPr/>
          <p:nvPr/>
        </p:nvCxnSpPr>
        <p:spPr>
          <a:xfrm>
            <a:off x="8697825" y="1881313"/>
            <a:ext cx="0" cy="785400"/>
          </a:xfrm>
          <a:prstGeom prst="straightConnector1">
            <a:avLst/>
          </a:prstGeom>
          <a:noFill/>
          <a:ln cap="flat" cmpd="sng" w="19050">
            <a:solidFill>
              <a:srgbClr val="00D6CB"/>
            </a:solidFill>
            <a:prstDash val="solid"/>
            <a:round/>
            <a:headEnd len="med" w="med" type="none"/>
            <a:tailEnd len="med" w="med" type="oval"/>
          </a:ln>
        </p:spPr>
      </p:cxnSp>
      <p:cxnSp>
        <p:nvCxnSpPr>
          <p:cNvPr id="2158" name="Google Shape;2158;p130"/>
          <p:cNvCxnSpPr/>
          <p:nvPr/>
        </p:nvCxnSpPr>
        <p:spPr>
          <a:xfrm>
            <a:off x="8697825" y="2368296"/>
            <a:ext cx="0" cy="291300"/>
          </a:xfrm>
          <a:prstGeom prst="straightConnector1">
            <a:avLst/>
          </a:prstGeom>
          <a:noFill/>
          <a:ln cap="flat" cmpd="sng" w="19050">
            <a:solidFill>
              <a:srgbClr val="FFFFFF"/>
            </a:solidFill>
            <a:prstDash val="solid"/>
            <a:round/>
            <a:headEnd len="med" w="med" type="none"/>
            <a:tailEnd len="med" w="med" type="oval"/>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13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Members</a:t>
            </a:r>
            <a:endParaRPr/>
          </a:p>
        </p:txBody>
      </p:sp>
      <p:sp>
        <p:nvSpPr>
          <p:cNvPr id="2164" name="Google Shape;2164;p1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2170" name="Google Shape;2170;p132"/>
          <p:cNvCxnSpPr/>
          <p:nvPr/>
        </p:nvCxnSpPr>
        <p:spPr>
          <a:xfrm>
            <a:off x="1481550" y="3921100"/>
            <a:ext cx="6180900" cy="0"/>
          </a:xfrm>
          <a:prstGeom prst="straightConnector1">
            <a:avLst/>
          </a:prstGeom>
          <a:noFill/>
          <a:ln cap="flat" cmpd="sng" w="9525">
            <a:solidFill>
              <a:srgbClr val="FFFFFF"/>
            </a:solidFill>
            <a:prstDash val="solid"/>
            <a:round/>
            <a:headEnd len="med" w="med" type="none"/>
            <a:tailEnd len="med" w="med" type="none"/>
          </a:ln>
        </p:spPr>
      </p:cxnSp>
      <p:sp>
        <p:nvSpPr>
          <p:cNvPr id="2171" name="Google Shape;2171;p132"/>
          <p:cNvSpPr txBox="1"/>
          <p:nvPr>
            <p:ph type="title"/>
          </p:nvPr>
        </p:nvSpPr>
        <p:spPr>
          <a:xfrm>
            <a:off x="274325" y="2913050"/>
            <a:ext cx="8595300" cy="882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100"/>
              <a:t>Work with your group to identify ideas, research APIs, and create project designs. </a:t>
            </a:r>
            <a:br>
              <a:rPr lang="en" sz="2100"/>
            </a:br>
            <a:r>
              <a:rPr lang="en" sz="2100"/>
              <a:t>You will submit your initial project proposals by the end of class today.</a:t>
            </a:r>
            <a:endParaRPr sz="2100"/>
          </a:p>
        </p:txBody>
      </p:sp>
      <p:sp>
        <p:nvSpPr>
          <p:cNvPr id="2172" name="Google Shape;2172;p132"/>
          <p:cNvSpPr txBox="1"/>
          <p:nvPr/>
        </p:nvSpPr>
        <p:spPr>
          <a:xfrm>
            <a:off x="274350" y="23921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500">
                <a:solidFill>
                  <a:srgbClr val="00D6CB"/>
                </a:solidFill>
                <a:latin typeface="Oswald"/>
                <a:ea typeface="Oswald"/>
                <a:cs typeface="Oswald"/>
                <a:sym typeface="Oswald"/>
              </a:rPr>
              <a:t>Group Challenge: Project Brainstorming</a:t>
            </a:r>
            <a:endParaRPr sz="3500">
              <a:solidFill>
                <a:srgbClr val="00D6CB"/>
              </a:solidFill>
              <a:latin typeface="Oswald"/>
              <a:ea typeface="Oswald"/>
              <a:cs typeface="Oswald"/>
              <a:sym typeface="Oswald"/>
            </a:endParaRPr>
          </a:p>
        </p:txBody>
      </p:sp>
      <p:sp>
        <p:nvSpPr>
          <p:cNvPr id="2173" name="Google Shape;2173;p132"/>
          <p:cNvSpPr/>
          <p:nvPr/>
        </p:nvSpPr>
        <p:spPr>
          <a:xfrm>
            <a:off x="3756750" y="595425"/>
            <a:ext cx="1630500" cy="1630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4" name="Google Shape;2174;p132"/>
          <p:cNvPicPr preferRelativeResize="0"/>
          <p:nvPr/>
        </p:nvPicPr>
        <p:blipFill>
          <a:blip r:embed="rId3">
            <a:alphaModFix/>
          </a:blip>
          <a:stretch>
            <a:fillRect/>
          </a:stretch>
        </p:blipFill>
        <p:spPr>
          <a:xfrm>
            <a:off x="3785730" y="618812"/>
            <a:ext cx="1558768" cy="1630739"/>
          </a:xfrm>
          <a:prstGeom prst="rect">
            <a:avLst/>
          </a:prstGeom>
          <a:noFill/>
          <a:ln>
            <a:noFill/>
          </a:ln>
        </p:spPr>
      </p:pic>
      <p:sp>
        <p:nvSpPr>
          <p:cNvPr id="2175" name="Google Shape;2175;p132"/>
          <p:cNvSpPr txBox="1"/>
          <p:nvPr/>
        </p:nvSpPr>
        <p:spPr>
          <a:xfrm>
            <a:off x="274325" y="4170300"/>
            <a:ext cx="8595300" cy="3711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2100">
                <a:solidFill>
                  <a:srgbClr val="FFFFFF"/>
                </a:solidFill>
                <a:latin typeface="Oswald"/>
                <a:ea typeface="Oswald"/>
                <a:cs typeface="Oswald"/>
                <a:sym typeface="Oswald"/>
              </a:rPr>
              <a:t>Suggested Time: 60 minutes</a:t>
            </a:r>
            <a:endParaRPr sz="2100">
              <a:solidFill>
                <a:srgbClr val="FFFFFF"/>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12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Requirements</a:t>
            </a:r>
            <a:endParaRPr/>
          </a:p>
        </p:txBody>
      </p:sp>
      <p:sp>
        <p:nvSpPr>
          <p:cNvPr id="1977" name="Google Shape;1977;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3: </a:t>
            </a:r>
            <a:r>
              <a:rPr lang="en">
                <a:solidFill>
                  <a:schemeClr val="dk1"/>
                </a:solidFill>
                <a:latin typeface="Roboto Light"/>
                <a:ea typeface="Roboto Light"/>
                <a:cs typeface="Roboto Light"/>
                <a:sym typeface="Roboto Light"/>
              </a:rPr>
              <a:t>Coding Requireme</a:t>
            </a:r>
            <a:r>
              <a:rPr lang="en">
                <a:solidFill>
                  <a:schemeClr val="dk1"/>
                </a:solidFill>
                <a:latin typeface="Roboto Light"/>
                <a:ea typeface="Roboto Light"/>
                <a:cs typeface="Roboto Light"/>
                <a:sym typeface="Roboto Light"/>
              </a:rPr>
              <a:t>nts</a:t>
            </a:r>
            <a:endParaRPr>
              <a:solidFill>
                <a:schemeClr val="dk1"/>
              </a:solidFill>
            </a:endParaRPr>
          </a:p>
          <a:p>
            <a:pPr indent="0" lvl="0" marL="0" rtl="0" algn="l">
              <a:spcBef>
                <a:spcPts val="0"/>
              </a:spcBef>
              <a:spcAft>
                <a:spcPts val="0"/>
              </a:spcAft>
              <a:buNone/>
            </a:pPr>
            <a:r>
              <a:t/>
            </a:r>
            <a:endParaRPr/>
          </a:p>
        </p:txBody>
      </p:sp>
      <p:sp>
        <p:nvSpPr>
          <p:cNvPr id="1983" name="Google Shape;1983;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84" name="Google Shape;1984;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Project 3 must meet the following coding requirements:</a:t>
            </a:r>
            <a:endParaRPr/>
          </a:p>
        </p:txBody>
      </p:sp>
      <p:sp>
        <p:nvSpPr>
          <p:cNvPr id="1985" name="Google Shape;1985;p122"/>
          <p:cNvSpPr/>
          <p:nvPr/>
        </p:nvSpPr>
        <p:spPr>
          <a:xfrm>
            <a:off x="973624" y="3936936"/>
            <a:ext cx="7894500" cy="393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Be interactive (i.e., accept and respond to user input)</a:t>
            </a:r>
            <a:endParaRPr>
              <a:latin typeface="Roboto"/>
              <a:ea typeface="Roboto"/>
              <a:cs typeface="Roboto"/>
              <a:sym typeface="Roboto"/>
            </a:endParaRPr>
          </a:p>
        </p:txBody>
      </p:sp>
      <p:grpSp>
        <p:nvGrpSpPr>
          <p:cNvPr id="1986" name="Google Shape;1986;p122"/>
          <p:cNvGrpSpPr/>
          <p:nvPr/>
        </p:nvGrpSpPr>
        <p:grpSpPr>
          <a:xfrm>
            <a:off x="445458" y="3979457"/>
            <a:ext cx="433356" cy="316267"/>
            <a:chOff x="463425" y="1453125"/>
            <a:chExt cx="735125" cy="513838"/>
          </a:xfrm>
        </p:grpSpPr>
        <p:sp>
          <p:nvSpPr>
            <p:cNvPr id="1987" name="Google Shape;1987;p12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88" name="Google Shape;1988;p12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989" name="Google Shape;1989;p122"/>
          <p:cNvSpPr/>
          <p:nvPr/>
        </p:nvSpPr>
        <p:spPr>
          <a:xfrm>
            <a:off x="973624" y="3465009"/>
            <a:ext cx="7894500" cy="393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Be deployed using Render (with data).</a:t>
            </a:r>
            <a:endParaRPr>
              <a:latin typeface="Roboto"/>
              <a:ea typeface="Roboto"/>
              <a:cs typeface="Roboto"/>
              <a:sym typeface="Roboto"/>
            </a:endParaRPr>
          </a:p>
        </p:txBody>
      </p:sp>
      <p:grpSp>
        <p:nvGrpSpPr>
          <p:cNvPr id="1990" name="Google Shape;1990;p122"/>
          <p:cNvGrpSpPr/>
          <p:nvPr/>
        </p:nvGrpSpPr>
        <p:grpSpPr>
          <a:xfrm>
            <a:off x="445458" y="3507531"/>
            <a:ext cx="433356" cy="316267"/>
            <a:chOff x="463425" y="1453125"/>
            <a:chExt cx="735125" cy="513838"/>
          </a:xfrm>
        </p:grpSpPr>
        <p:sp>
          <p:nvSpPr>
            <p:cNvPr id="1991" name="Google Shape;1991;p12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92" name="Google Shape;1992;p12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993" name="Google Shape;1993;p122"/>
          <p:cNvSpPr/>
          <p:nvPr/>
        </p:nvSpPr>
        <p:spPr>
          <a:xfrm>
            <a:off x="973624" y="2993082"/>
            <a:ext cx="7894500" cy="393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a polished UI.</a:t>
            </a:r>
            <a:endParaRPr>
              <a:latin typeface="Roboto"/>
              <a:ea typeface="Roboto"/>
              <a:cs typeface="Roboto"/>
              <a:sym typeface="Roboto"/>
            </a:endParaRPr>
          </a:p>
        </p:txBody>
      </p:sp>
      <p:grpSp>
        <p:nvGrpSpPr>
          <p:cNvPr id="1994" name="Google Shape;1994;p122"/>
          <p:cNvGrpSpPr/>
          <p:nvPr/>
        </p:nvGrpSpPr>
        <p:grpSpPr>
          <a:xfrm>
            <a:off x="445458" y="3035605"/>
            <a:ext cx="433356" cy="316267"/>
            <a:chOff x="463425" y="1453125"/>
            <a:chExt cx="735125" cy="513838"/>
          </a:xfrm>
        </p:grpSpPr>
        <p:sp>
          <p:nvSpPr>
            <p:cNvPr id="1995" name="Google Shape;1995;p12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996" name="Google Shape;1996;p12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997" name="Google Shape;1997;p122"/>
          <p:cNvSpPr/>
          <p:nvPr/>
        </p:nvSpPr>
        <p:spPr>
          <a:xfrm>
            <a:off x="973624" y="2521156"/>
            <a:ext cx="7894500" cy="393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queries and mutations for retrieving, adding, updating, and deleting data.</a:t>
            </a:r>
            <a:endParaRPr>
              <a:latin typeface="Roboto"/>
              <a:ea typeface="Roboto"/>
              <a:cs typeface="Roboto"/>
              <a:sym typeface="Roboto"/>
            </a:endParaRPr>
          </a:p>
        </p:txBody>
      </p:sp>
      <p:grpSp>
        <p:nvGrpSpPr>
          <p:cNvPr id="1998" name="Google Shape;1998;p122"/>
          <p:cNvGrpSpPr/>
          <p:nvPr/>
        </p:nvGrpSpPr>
        <p:grpSpPr>
          <a:xfrm>
            <a:off x="445458" y="2563678"/>
            <a:ext cx="433356" cy="316267"/>
            <a:chOff x="463425" y="1453125"/>
            <a:chExt cx="735125" cy="513838"/>
          </a:xfrm>
        </p:grpSpPr>
        <p:sp>
          <p:nvSpPr>
            <p:cNvPr id="1999" name="Google Shape;1999;p12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00" name="Google Shape;2000;p12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001" name="Google Shape;2001;p122"/>
          <p:cNvSpPr/>
          <p:nvPr/>
        </p:nvSpPr>
        <p:spPr>
          <a:xfrm>
            <a:off x="973624" y="2049229"/>
            <a:ext cx="7894500" cy="393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MongoDB and the Mongoose ODM for the database.</a:t>
            </a:r>
            <a:endParaRPr>
              <a:latin typeface="Roboto"/>
              <a:ea typeface="Roboto"/>
              <a:cs typeface="Roboto"/>
              <a:sym typeface="Roboto"/>
            </a:endParaRPr>
          </a:p>
        </p:txBody>
      </p:sp>
      <p:grpSp>
        <p:nvGrpSpPr>
          <p:cNvPr id="2002" name="Google Shape;2002;p122"/>
          <p:cNvGrpSpPr/>
          <p:nvPr/>
        </p:nvGrpSpPr>
        <p:grpSpPr>
          <a:xfrm>
            <a:off x="445458" y="2091752"/>
            <a:ext cx="433356" cy="316267"/>
            <a:chOff x="463425" y="1453125"/>
            <a:chExt cx="735125" cy="513838"/>
          </a:xfrm>
        </p:grpSpPr>
        <p:sp>
          <p:nvSpPr>
            <p:cNvPr id="2003" name="Google Shape;2003;p12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04" name="Google Shape;2004;p12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005" name="Google Shape;2005;p122"/>
          <p:cNvSpPr/>
          <p:nvPr/>
        </p:nvSpPr>
        <p:spPr>
          <a:xfrm>
            <a:off x="973624" y="1577302"/>
            <a:ext cx="7894500" cy="393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Use GraphQL with a Node.js and Express.js server.</a:t>
            </a:r>
            <a:endParaRPr>
              <a:latin typeface="Roboto"/>
              <a:ea typeface="Roboto"/>
              <a:cs typeface="Roboto"/>
              <a:sym typeface="Roboto"/>
            </a:endParaRPr>
          </a:p>
        </p:txBody>
      </p:sp>
      <p:grpSp>
        <p:nvGrpSpPr>
          <p:cNvPr id="2006" name="Google Shape;2006;p122"/>
          <p:cNvGrpSpPr/>
          <p:nvPr/>
        </p:nvGrpSpPr>
        <p:grpSpPr>
          <a:xfrm>
            <a:off x="445458" y="1619826"/>
            <a:ext cx="433356" cy="316267"/>
            <a:chOff x="463425" y="1453125"/>
            <a:chExt cx="735125" cy="513838"/>
          </a:xfrm>
        </p:grpSpPr>
        <p:sp>
          <p:nvSpPr>
            <p:cNvPr id="2007" name="Google Shape;2007;p12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08" name="Google Shape;2008;p12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009" name="Google Shape;2009;p122"/>
          <p:cNvSpPr/>
          <p:nvPr/>
        </p:nvSpPr>
        <p:spPr>
          <a:xfrm>
            <a:off x="973624" y="1105375"/>
            <a:ext cx="7894500" cy="393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React for the front end.</a:t>
            </a:r>
            <a:endParaRPr>
              <a:latin typeface="Roboto"/>
              <a:ea typeface="Roboto"/>
              <a:cs typeface="Roboto"/>
              <a:sym typeface="Roboto"/>
            </a:endParaRPr>
          </a:p>
        </p:txBody>
      </p:sp>
      <p:grpSp>
        <p:nvGrpSpPr>
          <p:cNvPr id="2010" name="Google Shape;2010;p122"/>
          <p:cNvGrpSpPr/>
          <p:nvPr/>
        </p:nvGrpSpPr>
        <p:grpSpPr>
          <a:xfrm>
            <a:off x="445458" y="1147900"/>
            <a:ext cx="433356" cy="316267"/>
            <a:chOff x="463425" y="1453125"/>
            <a:chExt cx="735125" cy="513838"/>
          </a:xfrm>
        </p:grpSpPr>
        <p:sp>
          <p:nvSpPr>
            <p:cNvPr id="2011" name="Google Shape;2011;p12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12" name="Google Shape;2012;p12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013" name="Google Shape;2013;p122"/>
          <p:cNvSpPr/>
          <p:nvPr/>
        </p:nvSpPr>
        <p:spPr>
          <a:xfrm>
            <a:off x="973624" y="4426799"/>
            <a:ext cx="7894500" cy="393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Include authentication (JWT).</a:t>
            </a:r>
            <a:endParaRPr>
              <a:latin typeface="Roboto"/>
              <a:ea typeface="Roboto"/>
              <a:cs typeface="Roboto"/>
              <a:sym typeface="Roboto"/>
            </a:endParaRPr>
          </a:p>
        </p:txBody>
      </p:sp>
      <p:grpSp>
        <p:nvGrpSpPr>
          <p:cNvPr id="2014" name="Google Shape;2014;p122"/>
          <p:cNvGrpSpPr/>
          <p:nvPr/>
        </p:nvGrpSpPr>
        <p:grpSpPr>
          <a:xfrm>
            <a:off x="445458" y="4469319"/>
            <a:ext cx="433356" cy="316267"/>
            <a:chOff x="463425" y="1453125"/>
            <a:chExt cx="735125" cy="513838"/>
          </a:xfrm>
        </p:grpSpPr>
        <p:sp>
          <p:nvSpPr>
            <p:cNvPr id="2015" name="Google Shape;2015;p122"/>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16" name="Google Shape;2016;p122"/>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3: </a:t>
            </a:r>
            <a:r>
              <a:rPr lang="en">
                <a:solidFill>
                  <a:schemeClr val="dk1"/>
                </a:solidFill>
                <a:latin typeface="Roboto Light"/>
                <a:ea typeface="Roboto Light"/>
                <a:cs typeface="Roboto Light"/>
                <a:sym typeface="Roboto Light"/>
              </a:rPr>
              <a:t>Additional Requirements </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022" name="Google Shape;2022;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3 must meet the following additional requirements: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023" name="Google Shape;2023;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4" name="Google Shape;2024;p12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25" name="Google Shape;2025;p12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26" name="Google Shape;2026;p12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27" name="Google Shape;2027;p12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28" name="Google Shape;2028;p123"/>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Protect sensitive API key information on the server.</a:t>
            </a:r>
            <a:endParaRPr sz="1500">
              <a:latin typeface="Roboto"/>
              <a:ea typeface="Roboto"/>
              <a:cs typeface="Roboto"/>
              <a:sym typeface="Roboto"/>
            </a:endParaRPr>
          </a:p>
        </p:txBody>
      </p:sp>
      <p:sp>
        <p:nvSpPr>
          <p:cNvPr id="2029" name="Google Shape;2029;p123"/>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Include a high-quality README (with unique name, description, technologies used, screenshot, and link to deployed application).</a:t>
            </a:r>
            <a:endParaRPr sz="1500">
              <a:latin typeface="Roboto"/>
              <a:ea typeface="Roboto"/>
              <a:cs typeface="Roboto"/>
              <a:sym typeface="Roboto"/>
            </a:endParaRPr>
          </a:p>
        </p:txBody>
      </p:sp>
      <p:sp>
        <p:nvSpPr>
          <p:cNvPr id="2030" name="Google Shape;2030;p123"/>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Have a clean repository that meets quality coding standards.</a:t>
            </a:r>
            <a:endParaRPr sz="1500">
              <a:latin typeface="Roboto"/>
              <a:ea typeface="Roboto"/>
              <a:cs typeface="Roboto"/>
              <a:sym typeface="Roboto"/>
            </a:endParaRPr>
          </a:p>
        </p:txBody>
      </p:sp>
      <p:sp>
        <p:nvSpPr>
          <p:cNvPr id="2031" name="Google Shape;2031;p123"/>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Look professional and be mobile-friendly.</a:t>
            </a:r>
            <a:endParaRPr sz="1500">
              <a:latin typeface="Roboto"/>
              <a:ea typeface="Roboto"/>
              <a:cs typeface="Roboto"/>
              <a:sym typeface="Roboto"/>
            </a:endParaRPr>
          </a:p>
        </p:txBody>
      </p:sp>
      <p:sp>
        <p:nvSpPr>
          <p:cNvPr id="2032" name="Google Shape;2032;p12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33" name="Google Shape;2033;p12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34" name="Google Shape;2034;p12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35" name="Google Shape;2035;p12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CSS Styling (Optional)</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041" name="Google Shape;2041;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24292E"/>
                </a:solidFill>
                <a:highlight>
                  <a:schemeClr val="lt1"/>
                </a:highlight>
              </a:rPr>
              <a:t>Instead of using a CSS library like Bootstrap, consider one of the </a:t>
            </a:r>
            <a:br>
              <a:rPr lang="en">
                <a:solidFill>
                  <a:srgbClr val="24292E"/>
                </a:solidFill>
                <a:highlight>
                  <a:schemeClr val="lt1"/>
                </a:highlight>
              </a:rPr>
            </a:br>
            <a:r>
              <a:rPr lang="en">
                <a:solidFill>
                  <a:srgbClr val="24292E"/>
                </a:solidFill>
                <a:highlight>
                  <a:schemeClr val="lt1"/>
                </a:highlight>
              </a:rPr>
              <a:t>following suggestions: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042" name="Google Shape;2042;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3" name="Google Shape;2043;p124"/>
          <p:cNvSpPr/>
          <p:nvPr/>
        </p:nvSpPr>
        <p:spPr>
          <a:xfrm>
            <a:off x="453220" y="15764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044" name="Google Shape;2044;p124"/>
          <p:cNvSpPr/>
          <p:nvPr/>
        </p:nvSpPr>
        <p:spPr>
          <a:xfrm flipH="1" rot="10800000">
            <a:off x="453220" y="18549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045" name="Google Shape;2045;p124"/>
          <p:cNvSpPr/>
          <p:nvPr/>
        </p:nvSpPr>
        <p:spPr>
          <a:xfrm>
            <a:off x="453233" y="24287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046" name="Google Shape;2046;p124"/>
          <p:cNvSpPr/>
          <p:nvPr/>
        </p:nvSpPr>
        <p:spPr>
          <a:xfrm flipH="1" rot="10800000">
            <a:off x="453233" y="27072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047" name="Google Shape;2047;p124"/>
          <p:cNvSpPr/>
          <p:nvPr/>
        </p:nvSpPr>
        <p:spPr>
          <a:xfrm>
            <a:off x="1352550" y="1531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Look into the concept of CSS-in-JS, which abstracts CSS to the component level. </a:t>
            </a:r>
            <a:br>
              <a:rPr lang="en">
                <a:latin typeface="Roboto"/>
                <a:ea typeface="Roboto"/>
                <a:cs typeface="Roboto"/>
                <a:sym typeface="Roboto"/>
              </a:rPr>
            </a:br>
            <a:r>
              <a:rPr lang="en">
                <a:latin typeface="Roboto"/>
                <a:ea typeface="Roboto"/>
                <a:cs typeface="Roboto"/>
                <a:sym typeface="Roboto"/>
              </a:rPr>
              <a:t>(Popular libraries include styled-components and Emotion).</a:t>
            </a:r>
            <a:endParaRPr>
              <a:latin typeface="Roboto"/>
              <a:ea typeface="Roboto"/>
              <a:cs typeface="Roboto"/>
              <a:sym typeface="Roboto"/>
            </a:endParaRPr>
          </a:p>
        </p:txBody>
      </p:sp>
      <p:sp>
        <p:nvSpPr>
          <p:cNvPr id="2048" name="Google Shape;2048;p124"/>
          <p:cNvSpPr/>
          <p:nvPr/>
        </p:nvSpPr>
        <p:spPr>
          <a:xfrm>
            <a:off x="1352550" y="2383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Try using a component library, such as Semantic UI, Chakra UI, or Ant Design.</a:t>
            </a:r>
            <a:endParaRPr>
              <a:latin typeface="Roboto"/>
              <a:ea typeface="Roboto"/>
              <a:cs typeface="Roboto"/>
              <a:sym typeface="Roboto"/>
            </a:endParaRPr>
          </a:p>
        </p:txBody>
      </p:sp>
      <p:sp>
        <p:nvSpPr>
          <p:cNvPr id="2049" name="Google Shape;2049;p124"/>
          <p:cNvSpPr/>
          <p:nvPr/>
        </p:nvSpPr>
        <p:spPr>
          <a:xfrm>
            <a:off x="1352550" y="3226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Create all the CSS for your application just using CSS.</a:t>
            </a:r>
            <a:endParaRPr>
              <a:latin typeface="Roboto"/>
              <a:ea typeface="Roboto"/>
              <a:cs typeface="Roboto"/>
              <a:sym typeface="Roboto"/>
            </a:endParaRPr>
          </a:p>
        </p:txBody>
      </p:sp>
      <p:sp>
        <p:nvSpPr>
          <p:cNvPr id="2050" name="Google Shape;2050;p124"/>
          <p:cNvSpPr/>
          <p:nvPr/>
        </p:nvSpPr>
        <p:spPr>
          <a:xfrm>
            <a:off x="1352550" y="4071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Regardless of which of these options you choose—it must look professional and be mobile-friendly.</a:t>
            </a:r>
            <a:endParaRPr>
              <a:latin typeface="Roboto"/>
              <a:ea typeface="Roboto"/>
              <a:cs typeface="Roboto"/>
              <a:sym typeface="Roboto"/>
            </a:endParaRPr>
          </a:p>
        </p:txBody>
      </p:sp>
      <p:sp>
        <p:nvSpPr>
          <p:cNvPr id="2051" name="Google Shape;2051;p124"/>
          <p:cNvSpPr/>
          <p:nvPr/>
        </p:nvSpPr>
        <p:spPr>
          <a:xfrm>
            <a:off x="453233" y="32809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052" name="Google Shape;2052;p124"/>
          <p:cNvSpPr/>
          <p:nvPr/>
        </p:nvSpPr>
        <p:spPr>
          <a:xfrm flipH="1" rot="10800000">
            <a:off x="453233" y="35595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2053" name="Google Shape;2053;p124"/>
          <p:cNvSpPr/>
          <p:nvPr/>
        </p:nvSpPr>
        <p:spPr>
          <a:xfrm>
            <a:off x="453233" y="41046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2054" name="Google Shape;2054;p124"/>
          <p:cNvSpPr/>
          <p:nvPr/>
        </p:nvSpPr>
        <p:spPr>
          <a:xfrm flipH="1" rot="10800000">
            <a:off x="453233" y="43831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60" name="Google Shape;2060;p12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2061" name="Google Shape;2061;p12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300">
                <a:solidFill>
                  <a:srgbClr val="2CC2F2"/>
                </a:solidFill>
                <a:latin typeface="Oswald"/>
                <a:ea typeface="Oswald"/>
                <a:cs typeface="Oswald"/>
                <a:sym typeface="Oswald"/>
              </a:rPr>
              <a:t>Payment Platform (Optional)</a:t>
            </a:r>
            <a:endParaRPr sz="3300">
              <a:solidFill>
                <a:srgbClr val="2CC2F2"/>
              </a:solidFill>
              <a:latin typeface="Oswald"/>
              <a:ea typeface="Oswald"/>
              <a:cs typeface="Oswald"/>
              <a:sym typeface="Oswald"/>
            </a:endParaRPr>
          </a:p>
        </p:txBody>
      </p:sp>
      <p:cxnSp>
        <p:nvCxnSpPr>
          <p:cNvPr id="2062" name="Google Shape;2062;p12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063" name="Google Shape;2063;p125"/>
          <p:cNvSpPr txBox="1"/>
          <p:nvPr/>
        </p:nvSpPr>
        <p:spPr>
          <a:xfrm>
            <a:off x="274350" y="3396313"/>
            <a:ext cx="8595300" cy="5826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2400">
                <a:solidFill>
                  <a:srgbClr val="FFFFFF"/>
                </a:solidFill>
                <a:latin typeface="Oswald"/>
                <a:ea typeface="Oswald"/>
                <a:cs typeface="Oswald"/>
                <a:sym typeface="Oswald"/>
              </a:rPr>
              <a:t>Consider integrating the Stripe payment platform into your project. </a:t>
            </a:r>
            <a:br>
              <a:rPr lang="en" sz="2400">
                <a:solidFill>
                  <a:srgbClr val="FFFFFF"/>
                </a:solidFill>
                <a:latin typeface="Oswald"/>
                <a:ea typeface="Oswald"/>
                <a:cs typeface="Oswald"/>
                <a:sym typeface="Oswald"/>
              </a:rPr>
            </a:br>
            <a:r>
              <a:rPr lang="en" sz="2400">
                <a:solidFill>
                  <a:srgbClr val="FFFFFF"/>
                </a:solidFill>
                <a:latin typeface="Oswald"/>
                <a:ea typeface="Oswald"/>
                <a:cs typeface="Oswald"/>
                <a:sym typeface="Oswald"/>
              </a:rPr>
              <a:t>If you don’t create an e-commerce application, you could use </a:t>
            </a:r>
            <a:br>
              <a:rPr lang="en" sz="2400">
                <a:solidFill>
                  <a:srgbClr val="FFFFFF"/>
                </a:solidFill>
                <a:latin typeface="Oswald"/>
                <a:ea typeface="Oswald"/>
                <a:cs typeface="Oswald"/>
                <a:sym typeface="Oswald"/>
              </a:rPr>
            </a:br>
            <a:r>
              <a:rPr lang="en" sz="2400">
                <a:solidFill>
                  <a:srgbClr val="FFFFFF"/>
                </a:solidFill>
                <a:latin typeface="Oswald"/>
                <a:ea typeface="Oswald"/>
                <a:cs typeface="Oswald"/>
                <a:sym typeface="Oswald"/>
              </a:rPr>
              <a:t>Stripe to set up your site to accept charitable donations.</a:t>
            </a:r>
            <a:endParaRPr sz="2400">
              <a:solidFill>
                <a:srgbClr val="FFFFFF"/>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Bonus</a:t>
            </a:r>
            <a:endParaRPr/>
          </a:p>
        </p:txBody>
      </p:sp>
      <p:sp>
        <p:nvSpPr>
          <p:cNvPr id="2069" name="Google Shape;2069;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0" name="Google Shape;2070;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Although this is not a requirement for your project, see if you can also implement functionality to meet the following minimum requirements of a PWA:</a:t>
            </a:r>
            <a:endParaRPr/>
          </a:p>
        </p:txBody>
      </p:sp>
      <p:grpSp>
        <p:nvGrpSpPr>
          <p:cNvPr id="2071" name="Google Shape;2071;p126"/>
          <p:cNvGrpSpPr/>
          <p:nvPr/>
        </p:nvGrpSpPr>
        <p:grpSpPr>
          <a:xfrm>
            <a:off x="453220" y="1576400"/>
            <a:ext cx="743726" cy="530949"/>
            <a:chOff x="453220" y="1424000"/>
            <a:chExt cx="743726" cy="530949"/>
          </a:xfrm>
        </p:grpSpPr>
        <p:sp>
          <p:nvSpPr>
            <p:cNvPr id="2072" name="Google Shape;2072;p12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73" name="Google Shape;2073;p12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2074" name="Google Shape;2074;p126"/>
          <p:cNvSpPr/>
          <p:nvPr/>
        </p:nvSpPr>
        <p:spPr>
          <a:xfrm>
            <a:off x="453233" y="2352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75" name="Google Shape;2075;p126"/>
          <p:cNvSpPr/>
          <p:nvPr/>
        </p:nvSpPr>
        <p:spPr>
          <a:xfrm flipH="1" rot="10800000">
            <a:off x="453233" y="2631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76" name="Google Shape;2076;p126"/>
          <p:cNvSpPr/>
          <p:nvPr/>
        </p:nvSpPr>
        <p:spPr>
          <a:xfrm>
            <a:off x="1352550" y="15312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Uses a web manifest.</a:t>
            </a:r>
            <a:endParaRPr sz="1800">
              <a:latin typeface="Roboto"/>
              <a:ea typeface="Roboto"/>
              <a:cs typeface="Roboto"/>
              <a:sym typeface="Roboto"/>
            </a:endParaRPr>
          </a:p>
        </p:txBody>
      </p:sp>
      <p:sp>
        <p:nvSpPr>
          <p:cNvPr id="2077" name="Google Shape;2077;p126"/>
          <p:cNvSpPr/>
          <p:nvPr/>
        </p:nvSpPr>
        <p:spPr>
          <a:xfrm>
            <a:off x="1352550" y="2307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Uses a service worker for offline functionality.</a:t>
            </a:r>
            <a:endParaRPr sz="1800">
              <a:latin typeface="Roboto"/>
              <a:ea typeface="Roboto"/>
              <a:cs typeface="Roboto"/>
              <a:sym typeface="Roboto"/>
            </a:endParaRPr>
          </a:p>
        </p:txBody>
      </p:sp>
      <p:sp>
        <p:nvSpPr>
          <p:cNvPr id="2078" name="Google Shape;2078;p126"/>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Is installable.</a:t>
            </a:r>
            <a:endParaRPr sz="1800">
              <a:solidFill>
                <a:schemeClr val="dk1"/>
              </a:solidFill>
              <a:latin typeface="Roboto"/>
              <a:ea typeface="Roboto"/>
              <a:cs typeface="Roboto"/>
              <a:sym typeface="Roboto"/>
            </a:endParaRPr>
          </a:p>
        </p:txBody>
      </p:sp>
      <p:sp>
        <p:nvSpPr>
          <p:cNvPr id="2079" name="Google Shape;2079;p12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2080" name="Google Shape;2080;p12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2081" name="Google Shape;2081;p126"/>
          <p:cNvSpPr txBox="1"/>
          <p:nvPr>
            <p:ph idx="1" type="subTitle"/>
          </p:nvPr>
        </p:nvSpPr>
        <p:spPr>
          <a:xfrm>
            <a:off x="1741700" y="4021000"/>
            <a:ext cx="7779300" cy="821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Fulfilling all three requirements to turn your app </a:t>
            </a:r>
            <a:br>
              <a:rPr lang="en" sz="1700"/>
            </a:br>
            <a:r>
              <a:rPr lang="en" sz="1700"/>
              <a:t>into a PWA will add 10 points to your grade! </a:t>
            </a:r>
            <a:endParaRPr sz="1700"/>
          </a:p>
        </p:txBody>
      </p:sp>
      <p:pic>
        <p:nvPicPr>
          <p:cNvPr id="2082" name="Google Shape;2082;p126"/>
          <p:cNvPicPr preferRelativeResize="0"/>
          <p:nvPr/>
        </p:nvPicPr>
        <p:blipFill>
          <a:blip r:embed="rId3">
            <a:alphaModFix/>
          </a:blip>
          <a:stretch>
            <a:fillRect/>
          </a:stretch>
        </p:blipFill>
        <p:spPr>
          <a:xfrm>
            <a:off x="1196950" y="3845700"/>
            <a:ext cx="920399" cy="920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12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Presentations</a:t>
            </a:r>
            <a:endParaRPr/>
          </a:p>
        </p:txBody>
      </p:sp>
      <p:sp>
        <p:nvSpPr>
          <p:cNvPr id="2088" name="Google Shape;2088;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Presentation Requirements</a:t>
            </a:r>
            <a:endParaRPr/>
          </a:p>
        </p:txBody>
      </p:sp>
      <p:sp>
        <p:nvSpPr>
          <p:cNvPr id="2094" name="Google Shape;2094;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5" name="Google Shape;2095;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Your formal, 10-minute presentation must include the following: </a:t>
            </a:r>
            <a:endParaRPr/>
          </a:p>
        </p:txBody>
      </p:sp>
      <p:sp>
        <p:nvSpPr>
          <p:cNvPr id="2096" name="Google Shape;2096;p128"/>
          <p:cNvSpPr/>
          <p:nvPr/>
        </p:nvSpPr>
        <p:spPr>
          <a:xfrm>
            <a:off x="1045025" y="4319663"/>
            <a:ext cx="78495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Sometimes, talking intelligently about tech &gt; doing tech.</a:t>
            </a:r>
            <a:endParaRPr sz="1600">
              <a:latin typeface="Roboto"/>
              <a:ea typeface="Roboto"/>
              <a:cs typeface="Roboto"/>
              <a:sym typeface="Roboto"/>
            </a:endParaRPr>
          </a:p>
        </p:txBody>
      </p:sp>
      <p:grpSp>
        <p:nvGrpSpPr>
          <p:cNvPr id="2097" name="Google Shape;2097;p128"/>
          <p:cNvGrpSpPr/>
          <p:nvPr/>
        </p:nvGrpSpPr>
        <p:grpSpPr>
          <a:xfrm>
            <a:off x="445468" y="4367943"/>
            <a:ext cx="491946" cy="359019"/>
            <a:chOff x="463425" y="1453125"/>
            <a:chExt cx="735125" cy="513838"/>
          </a:xfrm>
        </p:grpSpPr>
        <p:sp>
          <p:nvSpPr>
            <p:cNvPr id="2098" name="Google Shape;2098;p12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099" name="Google Shape;2099;p12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00" name="Google Shape;2100;p128"/>
          <p:cNvSpPr/>
          <p:nvPr/>
        </p:nvSpPr>
        <p:spPr>
          <a:xfrm>
            <a:off x="1045025" y="3783948"/>
            <a:ext cx="78495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Directions for future development</a:t>
            </a:r>
            <a:endParaRPr sz="1600">
              <a:latin typeface="Roboto"/>
              <a:ea typeface="Roboto"/>
              <a:cs typeface="Roboto"/>
              <a:sym typeface="Roboto"/>
            </a:endParaRPr>
          </a:p>
        </p:txBody>
      </p:sp>
      <p:grpSp>
        <p:nvGrpSpPr>
          <p:cNvPr id="2101" name="Google Shape;2101;p128"/>
          <p:cNvGrpSpPr/>
          <p:nvPr/>
        </p:nvGrpSpPr>
        <p:grpSpPr>
          <a:xfrm>
            <a:off x="445468" y="3832229"/>
            <a:ext cx="491946" cy="359019"/>
            <a:chOff x="463425" y="1453125"/>
            <a:chExt cx="735125" cy="513838"/>
          </a:xfrm>
        </p:grpSpPr>
        <p:sp>
          <p:nvSpPr>
            <p:cNvPr id="2102" name="Google Shape;2102;p12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03" name="Google Shape;2103;p12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04" name="Google Shape;2104;p128"/>
          <p:cNvSpPr/>
          <p:nvPr/>
        </p:nvSpPr>
        <p:spPr>
          <a:xfrm>
            <a:off x="1045025" y="3248233"/>
            <a:ext cx="78495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 demonstration of the application’s functionality</a:t>
            </a:r>
            <a:endParaRPr sz="1600">
              <a:latin typeface="Roboto"/>
              <a:ea typeface="Roboto"/>
              <a:cs typeface="Roboto"/>
              <a:sym typeface="Roboto"/>
            </a:endParaRPr>
          </a:p>
        </p:txBody>
      </p:sp>
      <p:grpSp>
        <p:nvGrpSpPr>
          <p:cNvPr id="2105" name="Google Shape;2105;p128"/>
          <p:cNvGrpSpPr/>
          <p:nvPr/>
        </p:nvGrpSpPr>
        <p:grpSpPr>
          <a:xfrm>
            <a:off x="445468" y="3296514"/>
            <a:ext cx="491946" cy="359019"/>
            <a:chOff x="463425" y="1453125"/>
            <a:chExt cx="735125" cy="513838"/>
          </a:xfrm>
        </p:grpSpPr>
        <p:sp>
          <p:nvSpPr>
            <p:cNvPr id="2106" name="Google Shape;2106;p12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07" name="Google Shape;2107;p12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08" name="Google Shape;2108;p128"/>
          <p:cNvSpPr/>
          <p:nvPr/>
        </p:nvSpPr>
        <p:spPr>
          <a:xfrm>
            <a:off x="1045025" y="2712519"/>
            <a:ext cx="78495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Technologies used (and a brief description of how they work)</a:t>
            </a:r>
            <a:endParaRPr sz="1600">
              <a:latin typeface="Roboto"/>
              <a:ea typeface="Roboto"/>
              <a:cs typeface="Roboto"/>
              <a:sym typeface="Roboto"/>
            </a:endParaRPr>
          </a:p>
        </p:txBody>
      </p:sp>
      <p:grpSp>
        <p:nvGrpSpPr>
          <p:cNvPr id="2109" name="Google Shape;2109;p128"/>
          <p:cNvGrpSpPr/>
          <p:nvPr/>
        </p:nvGrpSpPr>
        <p:grpSpPr>
          <a:xfrm>
            <a:off x="445468" y="2760799"/>
            <a:ext cx="491946" cy="359019"/>
            <a:chOff x="463425" y="1453125"/>
            <a:chExt cx="735125" cy="513838"/>
          </a:xfrm>
        </p:grpSpPr>
        <p:sp>
          <p:nvSpPr>
            <p:cNvPr id="2110" name="Google Shape;2110;p12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11" name="Google Shape;2111;p12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12" name="Google Shape;2112;p128"/>
          <p:cNvSpPr/>
          <p:nvPr/>
        </p:nvSpPr>
        <p:spPr>
          <a:xfrm>
            <a:off x="1045025" y="2176804"/>
            <a:ext cx="78495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Your design process</a:t>
            </a:r>
            <a:endParaRPr sz="1600">
              <a:latin typeface="Roboto"/>
              <a:ea typeface="Roboto"/>
              <a:cs typeface="Roboto"/>
              <a:sym typeface="Roboto"/>
            </a:endParaRPr>
          </a:p>
        </p:txBody>
      </p:sp>
      <p:grpSp>
        <p:nvGrpSpPr>
          <p:cNvPr id="2113" name="Google Shape;2113;p128"/>
          <p:cNvGrpSpPr/>
          <p:nvPr/>
        </p:nvGrpSpPr>
        <p:grpSpPr>
          <a:xfrm>
            <a:off x="445468" y="2225085"/>
            <a:ext cx="491946" cy="359019"/>
            <a:chOff x="463425" y="1453125"/>
            <a:chExt cx="735125" cy="513838"/>
          </a:xfrm>
        </p:grpSpPr>
        <p:sp>
          <p:nvSpPr>
            <p:cNvPr id="2114" name="Google Shape;2114;p12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15" name="Google Shape;2115;p12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16" name="Google Shape;2116;p128"/>
          <p:cNvSpPr/>
          <p:nvPr/>
        </p:nvSpPr>
        <p:spPr>
          <a:xfrm>
            <a:off x="1045025" y="1641090"/>
            <a:ext cx="78495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motivation for your application’s development</a:t>
            </a:r>
            <a:endParaRPr sz="1600">
              <a:latin typeface="Roboto"/>
              <a:ea typeface="Roboto"/>
              <a:cs typeface="Roboto"/>
              <a:sym typeface="Roboto"/>
            </a:endParaRPr>
          </a:p>
        </p:txBody>
      </p:sp>
      <p:grpSp>
        <p:nvGrpSpPr>
          <p:cNvPr id="2117" name="Google Shape;2117;p128"/>
          <p:cNvGrpSpPr/>
          <p:nvPr/>
        </p:nvGrpSpPr>
        <p:grpSpPr>
          <a:xfrm>
            <a:off x="445468" y="1689370"/>
            <a:ext cx="491946" cy="359019"/>
            <a:chOff x="463425" y="1453125"/>
            <a:chExt cx="735125" cy="513838"/>
          </a:xfrm>
        </p:grpSpPr>
        <p:sp>
          <p:nvSpPr>
            <p:cNvPr id="2118" name="Google Shape;2118;p12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19" name="Google Shape;2119;p12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2120" name="Google Shape;2120;p128"/>
          <p:cNvSpPr/>
          <p:nvPr/>
        </p:nvSpPr>
        <p:spPr>
          <a:xfrm>
            <a:off x="1045025" y="1105375"/>
            <a:ext cx="78495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Your application’s overall concept</a:t>
            </a:r>
            <a:endParaRPr sz="1600">
              <a:latin typeface="Roboto"/>
              <a:ea typeface="Roboto"/>
              <a:cs typeface="Roboto"/>
              <a:sym typeface="Roboto"/>
            </a:endParaRPr>
          </a:p>
        </p:txBody>
      </p:sp>
      <p:grpSp>
        <p:nvGrpSpPr>
          <p:cNvPr id="2121" name="Google Shape;2121;p128"/>
          <p:cNvGrpSpPr/>
          <p:nvPr/>
        </p:nvGrpSpPr>
        <p:grpSpPr>
          <a:xfrm>
            <a:off x="445468" y="1153656"/>
            <a:ext cx="491946" cy="359019"/>
            <a:chOff x="463425" y="1453125"/>
            <a:chExt cx="735125" cy="513838"/>
          </a:xfrm>
        </p:grpSpPr>
        <p:sp>
          <p:nvSpPr>
            <p:cNvPr id="2122" name="Google Shape;2122;p128"/>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2123" name="Google Shape;2123;p128"/>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